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2"/>
  </p:notesMasterIdLst>
  <p:sldIdLst>
    <p:sldId id="256" r:id="rId5"/>
    <p:sldId id="257" r:id="rId6"/>
    <p:sldId id="272" r:id="rId7"/>
    <p:sldId id="258" r:id="rId8"/>
    <p:sldId id="262" r:id="rId9"/>
    <p:sldId id="273" r:id="rId10"/>
    <p:sldId id="274" r:id="rId11"/>
    <p:sldId id="264" r:id="rId12"/>
    <p:sldId id="265" r:id="rId13"/>
    <p:sldId id="277" r:id="rId14"/>
    <p:sldId id="278" r:id="rId15"/>
    <p:sldId id="266" r:id="rId16"/>
    <p:sldId id="275" r:id="rId17"/>
    <p:sldId id="276" r:id="rId18"/>
    <p:sldId id="267" r:id="rId19"/>
    <p:sldId id="268" r:id="rId20"/>
    <p:sldId id="27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4797806-AD17-4F9F-A705-87C2C9CC9C14}">
          <p14:sldIdLst>
            <p14:sldId id="256"/>
            <p14:sldId id="257"/>
            <p14:sldId id="272"/>
            <p14:sldId id="258"/>
            <p14:sldId id="262"/>
            <p14:sldId id="273"/>
            <p14:sldId id="274"/>
            <p14:sldId id="264"/>
            <p14:sldId id="265"/>
            <p14:sldId id="277"/>
            <p14:sldId id="278"/>
            <p14:sldId id="266"/>
            <p14:sldId id="275"/>
            <p14:sldId id="276"/>
          </p14:sldIdLst>
        </p14:section>
        <p14:section name="Untitled Section" id="{F4E1556D-4934-495F-9B4E-71EA4E5EE18F}">
          <p14:sldIdLst>
            <p14:sldId id="267"/>
            <p14:sldId id="268"/>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42578-D1F5-4B2D-B6DD-2F23D03F9620}" v="2513" dt="2025-10-13T09:42:23.6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87770" autoAdjust="0"/>
  </p:normalViewPr>
  <p:slideViewPr>
    <p:cSldViewPr snapToGrid="0">
      <p:cViewPr>
        <p:scale>
          <a:sx n="100" d="100"/>
          <a:sy n="100" d="100"/>
        </p:scale>
        <p:origin x="324" y="48"/>
      </p:cViewPr>
      <p:guideLst/>
    </p:cSldViewPr>
  </p:slid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Egan" userId="caf5ebb9-016a-4202-908f-dcbd6f7ec0c5" providerId="ADAL" clId="{D9442578-D1F5-4B2D-B6DD-2F23D03F9620}"/>
    <pc:docChg chg="undo custSel addSld delSld modSld delMainMaster addSection">
      <pc:chgData name="Mark Egan" userId="caf5ebb9-016a-4202-908f-dcbd6f7ec0c5" providerId="ADAL" clId="{D9442578-D1F5-4B2D-B6DD-2F23D03F9620}" dt="2025-10-13T09:45:43.303" v="4215" actId="313"/>
      <pc:docMkLst>
        <pc:docMk/>
      </pc:docMkLst>
      <pc:sldChg chg="modSp mod">
        <pc:chgData name="Mark Egan" userId="caf5ebb9-016a-4202-908f-dcbd6f7ec0c5" providerId="ADAL" clId="{D9442578-D1F5-4B2D-B6DD-2F23D03F9620}" dt="2025-10-13T09:29:50.172" v="4049" actId="20577"/>
        <pc:sldMkLst>
          <pc:docMk/>
          <pc:sldMk cId="1631638961" sldId="256"/>
        </pc:sldMkLst>
        <pc:spChg chg="mod">
          <ac:chgData name="Mark Egan" userId="caf5ebb9-016a-4202-908f-dcbd6f7ec0c5" providerId="ADAL" clId="{D9442578-D1F5-4B2D-B6DD-2F23D03F9620}" dt="2025-10-13T09:29:42.294" v="4039" actId="1076"/>
          <ac:spMkLst>
            <pc:docMk/>
            <pc:sldMk cId="1631638961" sldId="256"/>
            <ac:spMk id="3" creationId="{00000000-0000-0000-0000-000000000000}"/>
          </ac:spMkLst>
        </pc:spChg>
        <pc:spChg chg="mod">
          <ac:chgData name="Mark Egan" userId="caf5ebb9-016a-4202-908f-dcbd6f7ec0c5" providerId="ADAL" clId="{D9442578-D1F5-4B2D-B6DD-2F23D03F9620}" dt="2025-10-13T09:29:50.172" v="4049" actId="20577"/>
          <ac:spMkLst>
            <pc:docMk/>
            <pc:sldMk cId="1631638961" sldId="256"/>
            <ac:spMk id="4" creationId="{00000000-0000-0000-0000-000000000000}"/>
          </ac:spMkLst>
        </pc:spChg>
      </pc:sldChg>
      <pc:sldChg chg="delSp modSp mod modAnim">
        <pc:chgData name="Mark Egan" userId="caf5ebb9-016a-4202-908f-dcbd6f7ec0c5" providerId="ADAL" clId="{D9442578-D1F5-4B2D-B6DD-2F23D03F9620}" dt="2025-10-13T09:23:48.482" v="3978" actId="20577"/>
        <pc:sldMkLst>
          <pc:docMk/>
          <pc:sldMk cId="3126484976" sldId="257"/>
        </pc:sldMkLst>
        <pc:spChg chg="del">
          <ac:chgData name="Mark Egan" userId="caf5ebb9-016a-4202-908f-dcbd6f7ec0c5" providerId="ADAL" clId="{D9442578-D1F5-4B2D-B6DD-2F23D03F9620}" dt="2025-10-13T09:13:33.964" v="3872" actId="478"/>
          <ac:spMkLst>
            <pc:docMk/>
            <pc:sldMk cId="3126484976" sldId="257"/>
            <ac:spMk id="5" creationId="{00000000-0000-0000-0000-000000000000}"/>
          </ac:spMkLst>
        </pc:spChg>
        <pc:spChg chg="mod">
          <ac:chgData name="Mark Egan" userId="caf5ebb9-016a-4202-908f-dcbd6f7ec0c5" providerId="ADAL" clId="{D9442578-D1F5-4B2D-B6DD-2F23D03F9620}" dt="2025-10-13T09:23:48.482" v="3978" actId="20577"/>
          <ac:spMkLst>
            <pc:docMk/>
            <pc:sldMk cId="3126484976" sldId="257"/>
            <ac:spMk id="247811" creationId="{00000000-0000-0000-0000-000000000000}"/>
          </ac:spMkLst>
        </pc:spChg>
      </pc:sldChg>
      <pc:sldChg chg="delSp modSp mod modAnim modNotes modNotesTx">
        <pc:chgData name="Mark Egan" userId="caf5ebb9-016a-4202-908f-dcbd6f7ec0c5" providerId="ADAL" clId="{D9442578-D1F5-4B2D-B6DD-2F23D03F9620}" dt="2025-10-13T09:30:08.335" v="4053" actId="313"/>
        <pc:sldMkLst>
          <pc:docMk/>
          <pc:sldMk cId="148970020" sldId="258"/>
        </pc:sldMkLst>
        <pc:spChg chg="del">
          <ac:chgData name="Mark Egan" userId="caf5ebb9-016a-4202-908f-dcbd6f7ec0c5" providerId="ADAL" clId="{D9442578-D1F5-4B2D-B6DD-2F23D03F9620}" dt="2025-10-13T09:13:39.490" v="3873" actId="478"/>
          <ac:spMkLst>
            <pc:docMk/>
            <pc:sldMk cId="148970020" sldId="258"/>
            <ac:spMk id="7" creationId="{00000000-0000-0000-0000-000000000000}"/>
          </ac:spMkLst>
        </pc:spChg>
        <pc:spChg chg="mod">
          <ac:chgData name="Mark Egan" userId="caf5ebb9-016a-4202-908f-dcbd6f7ec0c5" providerId="ADAL" clId="{D9442578-D1F5-4B2D-B6DD-2F23D03F9620}" dt="2025-10-13T09:30:08.335" v="4053" actId="313"/>
          <ac:spMkLst>
            <pc:docMk/>
            <pc:sldMk cId="148970020" sldId="258"/>
            <ac:spMk id="266243" creationId="{00000000-0000-0000-0000-000000000000}"/>
          </ac:spMkLst>
        </pc:spChg>
      </pc:sldChg>
      <pc:sldChg chg="modSp del mod modAnim">
        <pc:chgData name="Mark Egan" userId="caf5ebb9-016a-4202-908f-dcbd6f7ec0c5" providerId="ADAL" clId="{D9442578-D1F5-4B2D-B6DD-2F23D03F9620}" dt="2025-10-12T23:25:46.284" v="1694" actId="2696"/>
        <pc:sldMkLst>
          <pc:docMk/>
          <pc:sldMk cId="2956489821" sldId="259"/>
        </pc:sldMkLst>
        <pc:spChg chg="mod">
          <ac:chgData name="Mark Egan" userId="caf5ebb9-016a-4202-908f-dcbd6f7ec0c5" providerId="ADAL" clId="{D9442578-D1F5-4B2D-B6DD-2F23D03F9620}" dt="2025-10-12T23:24:00.131" v="1686" actId="21"/>
          <ac:spMkLst>
            <pc:docMk/>
            <pc:sldMk cId="2956489821" sldId="259"/>
            <ac:spMk id="266243" creationId="{00000000-0000-0000-0000-000000000000}"/>
          </ac:spMkLst>
        </pc:spChg>
      </pc:sldChg>
      <pc:sldChg chg="modSp del mod">
        <pc:chgData name="Mark Egan" userId="caf5ebb9-016a-4202-908f-dcbd6f7ec0c5" providerId="ADAL" clId="{D9442578-D1F5-4B2D-B6DD-2F23D03F9620}" dt="2025-10-13T05:34:12.453" v="2741" actId="47"/>
        <pc:sldMkLst>
          <pc:docMk/>
          <pc:sldMk cId="3646135753" sldId="260"/>
        </pc:sldMkLst>
        <pc:spChg chg="mod">
          <ac:chgData name="Mark Egan" userId="caf5ebb9-016a-4202-908f-dcbd6f7ec0c5" providerId="ADAL" clId="{D9442578-D1F5-4B2D-B6DD-2F23D03F9620}" dt="2025-10-13T05:34:03.719" v="2738" actId="21"/>
          <ac:spMkLst>
            <pc:docMk/>
            <pc:sldMk cId="3646135753" sldId="260"/>
            <ac:spMk id="267267" creationId="{00000000-0000-0000-0000-000000000000}"/>
          </ac:spMkLst>
        </pc:spChg>
      </pc:sldChg>
      <pc:sldChg chg="del">
        <pc:chgData name="Mark Egan" userId="caf5ebb9-016a-4202-908f-dcbd6f7ec0c5" providerId="ADAL" clId="{D9442578-D1F5-4B2D-B6DD-2F23D03F9620}" dt="2025-10-12T23:00:26.714" v="334" actId="47"/>
        <pc:sldMkLst>
          <pc:docMk/>
          <pc:sldMk cId="333781554" sldId="261"/>
        </pc:sldMkLst>
      </pc:sldChg>
      <pc:sldChg chg="delSp modSp mod modAnim">
        <pc:chgData name="Mark Egan" userId="caf5ebb9-016a-4202-908f-dcbd6f7ec0c5" providerId="ADAL" clId="{D9442578-D1F5-4B2D-B6DD-2F23D03F9620}" dt="2025-10-13T09:14:57.725" v="3876" actId="478"/>
        <pc:sldMkLst>
          <pc:docMk/>
          <pc:sldMk cId="1781335399" sldId="262"/>
        </pc:sldMkLst>
        <pc:spChg chg="del">
          <ac:chgData name="Mark Egan" userId="caf5ebb9-016a-4202-908f-dcbd6f7ec0c5" providerId="ADAL" clId="{D9442578-D1F5-4B2D-B6DD-2F23D03F9620}" dt="2025-10-13T09:14:57.725" v="3876" actId="478"/>
          <ac:spMkLst>
            <pc:docMk/>
            <pc:sldMk cId="1781335399" sldId="262"/>
            <ac:spMk id="5" creationId="{00000000-0000-0000-0000-000000000000}"/>
          </ac:spMkLst>
        </pc:spChg>
        <pc:spChg chg="mod">
          <ac:chgData name="Mark Egan" userId="caf5ebb9-016a-4202-908f-dcbd6f7ec0c5" providerId="ADAL" clId="{D9442578-D1F5-4B2D-B6DD-2F23D03F9620}" dt="2025-10-13T05:34:30.064" v="2768" actId="14100"/>
          <ac:spMkLst>
            <pc:docMk/>
            <pc:sldMk cId="1781335399" sldId="262"/>
            <ac:spMk id="266242" creationId="{00000000-0000-0000-0000-000000000000}"/>
          </ac:spMkLst>
        </pc:spChg>
        <pc:spChg chg="mod">
          <ac:chgData name="Mark Egan" userId="caf5ebb9-016a-4202-908f-dcbd6f7ec0c5" providerId="ADAL" clId="{D9442578-D1F5-4B2D-B6DD-2F23D03F9620}" dt="2025-10-12T23:27:24.931" v="1919" actId="20577"/>
          <ac:spMkLst>
            <pc:docMk/>
            <pc:sldMk cId="1781335399" sldId="262"/>
            <ac:spMk id="266243" creationId="{00000000-0000-0000-0000-000000000000}"/>
          </ac:spMkLst>
        </pc:spChg>
      </pc:sldChg>
      <pc:sldChg chg="del">
        <pc:chgData name="Mark Egan" userId="caf5ebb9-016a-4202-908f-dcbd6f7ec0c5" providerId="ADAL" clId="{D9442578-D1F5-4B2D-B6DD-2F23D03F9620}" dt="2025-10-12T23:06:22.033" v="657" actId="2696"/>
        <pc:sldMkLst>
          <pc:docMk/>
          <pc:sldMk cId="2654707198" sldId="263"/>
        </pc:sldMkLst>
      </pc:sldChg>
      <pc:sldChg chg="delSp modSp mod modAnim">
        <pc:chgData name="Mark Egan" userId="caf5ebb9-016a-4202-908f-dcbd6f7ec0c5" providerId="ADAL" clId="{D9442578-D1F5-4B2D-B6DD-2F23D03F9620}" dt="2025-10-13T09:37:10.822" v="4058" actId="21"/>
        <pc:sldMkLst>
          <pc:docMk/>
          <pc:sldMk cId="1073937821" sldId="264"/>
        </pc:sldMkLst>
        <pc:spChg chg="del">
          <ac:chgData name="Mark Egan" userId="caf5ebb9-016a-4202-908f-dcbd6f7ec0c5" providerId="ADAL" clId="{D9442578-D1F5-4B2D-B6DD-2F23D03F9620}" dt="2025-10-13T09:15:13.020" v="3879" actId="478"/>
          <ac:spMkLst>
            <pc:docMk/>
            <pc:sldMk cId="1073937821" sldId="264"/>
            <ac:spMk id="5" creationId="{00000000-0000-0000-0000-000000000000}"/>
          </ac:spMkLst>
        </pc:spChg>
        <pc:spChg chg="mod">
          <ac:chgData name="Mark Egan" userId="caf5ebb9-016a-4202-908f-dcbd6f7ec0c5" providerId="ADAL" clId="{D9442578-D1F5-4B2D-B6DD-2F23D03F9620}" dt="2025-10-13T09:37:10.822" v="4058" actId="21"/>
          <ac:spMkLst>
            <pc:docMk/>
            <pc:sldMk cId="1073937821" sldId="264"/>
            <ac:spMk id="266243" creationId="{00000000-0000-0000-0000-000000000000}"/>
          </ac:spMkLst>
        </pc:spChg>
      </pc:sldChg>
      <pc:sldChg chg="delSp modSp mod modAnim">
        <pc:chgData name="Mark Egan" userId="caf5ebb9-016a-4202-908f-dcbd6f7ec0c5" providerId="ADAL" clId="{D9442578-D1F5-4B2D-B6DD-2F23D03F9620}" dt="2025-10-13T09:37:18.485" v="4066" actId="20577"/>
        <pc:sldMkLst>
          <pc:docMk/>
          <pc:sldMk cId="3454584917" sldId="265"/>
        </pc:sldMkLst>
        <pc:spChg chg="del">
          <ac:chgData name="Mark Egan" userId="caf5ebb9-016a-4202-908f-dcbd6f7ec0c5" providerId="ADAL" clId="{D9442578-D1F5-4B2D-B6DD-2F23D03F9620}" dt="2025-10-13T09:15:20.457" v="3880" actId="478"/>
          <ac:spMkLst>
            <pc:docMk/>
            <pc:sldMk cId="3454584917" sldId="265"/>
            <ac:spMk id="5" creationId="{00000000-0000-0000-0000-000000000000}"/>
          </ac:spMkLst>
        </pc:spChg>
        <pc:spChg chg="mod">
          <ac:chgData name="Mark Egan" userId="caf5ebb9-016a-4202-908f-dcbd6f7ec0c5" providerId="ADAL" clId="{D9442578-D1F5-4B2D-B6DD-2F23D03F9620}" dt="2025-10-13T09:37:18.485" v="4066" actId="20577"/>
          <ac:spMkLst>
            <pc:docMk/>
            <pc:sldMk cId="3454584917" sldId="265"/>
            <ac:spMk id="266243" creationId="{00000000-0000-0000-0000-000000000000}"/>
          </ac:spMkLst>
        </pc:spChg>
      </pc:sldChg>
      <pc:sldChg chg="delSp modSp mod modAnim">
        <pc:chgData name="Mark Egan" userId="caf5ebb9-016a-4202-908f-dcbd6f7ec0c5" providerId="ADAL" clId="{D9442578-D1F5-4B2D-B6DD-2F23D03F9620}" dt="2025-10-13T09:22:57.938" v="3972"/>
        <pc:sldMkLst>
          <pc:docMk/>
          <pc:sldMk cId="1412973260" sldId="266"/>
        </pc:sldMkLst>
        <pc:spChg chg="del">
          <ac:chgData name="Mark Egan" userId="caf5ebb9-016a-4202-908f-dcbd6f7ec0c5" providerId="ADAL" clId="{D9442578-D1F5-4B2D-B6DD-2F23D03F9620}" dt="2025-10-13T09:15:25.153" v="3881" actId="478"/>
          <ac:spMkLst>
            <pc:docMk/>
            <pc:sldMk cId="1412973260" sldId="266"/>
            <ac:spMk id="5" creationId="{00000000-0000-0000-0000-000000000000}"/>
          </ac:spMkLst>
        </pc:spChg>
        <pc:spChg chg="mod">
          <ac:chgData name="Mark Egan" userId="caf5ebb9-016a-4202-908f-dcbd6f7ec0c5" providerId="ADAL" clId="{D9442578-D1F5-4B2D-B6DD-2F23D03F9620}" dt="2025-10-12T23:21:27.726" v="1652" actId="20577"/>
          <ac:spMkLst>
            <pc:docMk/>
            <pc:sldMk cId="1412973260" sldId="266"/>
            <ac:spMk id="266243" creationId="{00000000-0000-0000-0000-000000000000}"/>
          </ac:spMkLst>
        </pc:spChg>
      </pc:sldChg>
      <pc:sldChg chg="delSp modSp mod modAnim modNotesTx">
        <pc:chgData name="Mark Egan" userId="caf5ebb9-016a-4202-908f-dcbd6f7ec0c5" providerId="ADAL" clId="{D9442578-D1F5-4B2D-B6DD-2F23D03F9620}" dt="2025-10-13T09:42:34.627" v="4165" actId="113"/>
        <pc:sldMkLst>
          <pc:docMk/>
          <pc:sldMk cId="1263202497" sldId="267"/>
        </pc:sldMkLst>
        <pc:spChg chg="del">
          <ac:chgData name="Mark Egan" userId="caf5ebb9-016a-4202-908f-dcbd6f7ec0c5" providerId="ADAL" clId="{D9442578-D1F5-4B2D-B6DD-2F23D03F9620}" dt="2025-10-13T09:15:34.123" v="3883" actId="478"/>
          <ac:spMkLst>
            <pc:docMk/>
            <pc:sldMk cId="1263202497" sldId="267"/>
            <ac:spMk id="5" creationId="{00000000-0000-0000-0000-000000000000}"/>
          </ac:spMkLst>
        </pc:spChg>
        <pc:spChg chg="mod">
          <ac:chgData name="Mark Egan" userId="caf5ebb9-016a-4202-908f-dcbd6f7ec0c5" providerId="ADAL" clId="{D9442578-D1F5-4B2D-B6DD-2F23D03F9620}" dt="2025-10-12T23:28:05.255" v="1941" actId="20577"/>
          <ac:spMkLst>
            <pc:docMk/>
            <pc:sldMk cId="1263202497" sldId="267"/>
            <ac:spMk id="266242" creationId="{00000000-0000-0000-0000-000000000000}"/>
          </ac:spMkLst>
        </pc:spChg>
        <pc:spChg chg="mod">
          <ac:chgData name="Mark Egan" userId="caf5ebb9-016a-4202-908f-dcbd6f7ec0c5" providerId="ADAL" clId="{D9442578-D1F5-4B2D-B6DD-2F23D03F9620}" dt="2025-10-13T09:41:26.080" v="4141" actId="20577"/>
          <ac:spMkLst>
            <pc:docMk/>
            <pc:sldMk cId="1263202497" sldId="267"/>
            <ac:spMk id="266243" creationId="{00000000-0000-0000-0000-000000000000}"/>
          </ac:spMkLst>
        </pc:spChg>
      </pc:sldChg>
      <pc:sldChg chg="delSp modSp mod modAnim">
        <pc:chgData name="Mark Egan" userId="caf5ebb9-016a-4202-908f-dcbd6f7ec0c5" providerId="ADAL" clId="{D9442578-D1F5-4B2D-B6DD-2F23D03F9620}" dt="2025-10-13T09:23:09.028" v="3975"/>
        <pc:sldMkLst>
          <pc:docMk/>
          <pc:sldMk cId="2364918791" sldId="268"/>
        </pc:sldMkLst>
        <pc:spChg chg="del">
          <ac:chgData name="Mark Egan" userId="caf5ebb9-016a-4202-908f-dcbd6f7ec0c5" providerId="ADAL" clId="{D9442578-D1F5-4B2D-B6DD-2F23D03F9620}" dt="2025-10-13T09:15:40.930" v="3885" actId="478"/>
          <ac:spMkLst>
            <pc:docMk/>
            <pc:sldMk cId="2364918791" sldId="268"/>
            <ac:spMk id="5" creationId="{00000000-0000-0000-0000-000000000000}"/>
          </ac:spMkLst>
        </pc:spChg>
        <pc:spChg chg="mod">
          <ac:chgData name="Mark Egan" userId="caf5ebb9-016a-4202-908f-dcbd6f7ec0c5" providerId="ADAL" clId="{D9442578-D1F5-4B2D-B6DD-2F23D03F9620}" dt="2025-10-13T05:37:20.058" v="2980" actId="20577"/>
          <ac:spMkLst>
            <pc:docMk/>
            <pc:sldMk cId="2364918791" sldId="268"/>
            <ac:spMk id="266243" creationId="{00000000-0000-0000-0000-000000000000}"/>
          </ac:spMkLst>
        </pc:spChg>
      </pc:sldChg>
      <pc:sldChg chg="del">
        <pc:chgData name="Mark Egan" userId="caf5ebb9-016a-4202-908f-dcbd6f7ec0c5" providerId="ADAL" clId="{D9442578-D1F5-4B2D-B6DD-2F23D03F9620}" dt="2025-10-13T00:26:46.884" v="2027" actId="2696"/>
        <pc:sldMkLst>
          <pc:docMk/>
          <pc:sldMk cId="2870765441" sldId="269"/>
        </pc:sldMkLst>
      </pc:sldChg>
      <pc:sldChg chg="addSp delSp modSp mod modClrScheme chgLayout">
        <pc:chgData name="Mark Egan" userId="caf5ebb9-016a-4202-908f-dcbd6f7ec0c5" providerId="ADAL" clId="{D9442578-D1F5-4B2D-B6DD-2F23D03F9620}" dt="2025-10-13T09:17:31.996" v="3964" actId="14100"/>
        <pc:sldMkLst>
          <pc:docMk/>
          <pc:sldMk cId="3479249386" sldId="270"/>
        </pc:sldMkLst>
        <pc:spChg chg="del">
          <ac:chgData name="Mark Egan" userId="caf5ebb9-016a-4202-908f-dcbd6f7ec0c5" providerId="ADAL" clId="{D9442578-D1F5-4B2D-B6DD-2F23D03F9620}" dt="2025-10-12T22:49:44.891" v="237" actId="478"/>
          <ac:spMkLst>
            <pc:docMk/>
            <pc:sldMk cId="3479249386" sldId="270"/>
            <ac:spMk id="2" creationId="{00000000-0000-0000-0000-000000000000}"/>
          </ac:spMkLst>
        </pc:spChg>
        <pc:spChg chg="mod ord">
          <ac:chgData name="Mark Egan" userId="caf5ebb9-016a-4202-908f-dcbd6f7ec0c5" providerId="ADAL" clId="{D9442578-D1F5-4B2D-B6DD-2F23D03F9620}" dt="2025-10-13T09:17:31.996" v="3964" actId="14100"/>
          <ac:spMkLst>
            <pc:docMk/>
            <pc:sldMk cId="3479249386" sldId="270"/>
            <ac:spMk id="3" creationId="{00000000-0000-0000-0000-000000000000}"/>
          </ac:spMkLst>
        </pc:spChg>
        <pc:spChg chg="del">
          <ac:chgData name="Mark Egan" userId="caf5ebb9-016a-4202-908f-dcbd6f7ec0c5" providerId="ADAL" clId="{D9442578-D1F5-4B2D-B6DD-2F23D03F9620}" dt="2025-10-13T09:15:45.111" v="3886" actId="478"/>
          <ac:spMkLst>
            <pc:docMk/>
            <pc:sldMk cId="3479249386" sldId="270"/>
            <ac:spMk id="5" creationId="{00000000-0000-0000-0000-000000000000}"/>
          </ac:spMkLst>
        </pc:spChg>
        <pc:spChg chg="add del mod ord">
          <ac:chgData name="Mark Egan" userId="caf5ebb9-016a-4202-908f-dcbd6f7ec0c5" providerId="ADAL" clId="{D9442578-D1F5-4B2D-B6DD-2F23D03F9620}" dt="2025-10-13T09:16:34.132" v="3890" actId="700"/>
          <ac:spMkLst>
            <pc:docMk/>
            <pc:sldMk cId="3479249386" sldId="270"/>
            <ac:spMk id="7" creationId="{A760C36B-EF42-AD07-B064-9364171C1BB6}"/>
          </ac:spMkLst>
        </pc:spChg>
        <pc:spChg chg="add mod ord">
          <ac:chgData name="Mark Egan" userId="caf5ebb9-016a-4202-908f-dcbd6f7ec0c5" providerId="ADAL" clId="{D9442578-D1F5-4B2D-B6DD-2F23D03F9620}" dt="2025-10-13T09:16:34.132" v="3890" actId="700"/>
          <ac:spMkLst>
            <pc:docMk/>
            <pc:sldMk cId="3479249386" sldId="270"/>
            <ac:spMk id="9" creationId="{D5023F7E-FDC3-F537-01B7-E4D75430150F}"/>
          </ac:spMkLst>
        </pc:spChg>
        <pc:spChg chg="add mod ord">
          <ac:chgData name="Mark Egan" userId="caf5ebb9-016a-4202-908f-dcbd6f7ec0c5" providerId="ADAL" clId="{D9442578-D1F5-4B2D-B6DD-2F23D03F9620}" dt="2025-10-13T09:17:25.181" v="3963" actId="20577"/>
          <ac:spMkLst>
            <pc:docMk/>
            <pc:sldMk cId="3479249386" sldId="270"/>
            <ac:spMk id="10" creationId="{5528C876-E95F-71C6-BA74-5043D28E179C}"/>
          </ac:spMkLst>
        </pc:spChg>
        <pc:picChg chg="add mod">
          <ac:chgData name="Mark Egan" userId="caf5ebb9-016a-4202-908f-dcbd6f7ec0c5" providerId="ADAL" clId="{D9442578-D1F5-4B2D-B6DD-2F23D03F9620}" dt="2025-10-13T09:16:00.029" v="3889" actId="1076"/>
          <ac:picMkLst>
            <pc:docMk/>
            <pc:sldMk cId="3479249386" sldId="270"/>
            <ac:picMk id="8" creationId="{C695DE34-84F8-F3FB-14CD-B5CE3168C46A}"/>
          </ac:picMkLst>
        </pc:picChg>
      </pc:sldChg>
      <pc:sldChg chg="modSp del mod modAnim">
        <pc:chgData name="Mark Egan" userId="caf5ebb9-016a-4202-908f-dcbd6f7ec0c5" providerId="ADAL" clId="{D9442578-D1F5-4B2D-B6DD-2F23D03F9620}" dt="2025-10-12T23:25:49.371" v="1695" actId="2696"/>
        <pc:sldMkLst>
          <pc:docMk/>
          <pc:sldMk cId="698618994" sldId="271"/>
        </pc:sldMkLst>
        <pc:spChg chg="mod">
          <ac:chgData name="Mark Egan" userId="caf5ebb9-016a-4202-908f-dcbd6f7ec0c5" providerId="ADAL" clId="{D9442578-D1F5-4B2D-B6DD-2F23D03F9620}" dt="2025-10-12T23:25:22.170" v="1691" actId="21"/>
          <ac:spMkLst>
            <pc:docMk/>
            <pc:sldMk cId="698618994" sldId="271"/>
            <ac:spMk id="266243" creationId="{00000000-0000-0000-0000-000000000000}"/>
          </ac:spMkLst>
        </pc:spChg>
      </pc:sldChg>
      <pc:sldChg chg="modSp new mod modNotesTx">
        <pc:chgData name="Mark Egan" userId="caf5ebb9-016a-4202-908f-dcbd6f7ec0c5" providerId="ADAL" clId="{D9442578-D1F5-4B2D-B6DD-2F23D03F9620}" dt="2025-10-13T09:45:43.303" v="4215" actId="313"/>
        <pc:sldMkLst>
          <pc:docMk/>
          <pc:sldMk cId="2003609534" sldId="272"/>
        </pc:sldMkLst>
        <pc:spChg chg="mod">
          <ac:chgData name="Mark Egan" userId="caf5ebb9-016a-4202-908f-dcbd6f7ec0c5" providerId="ADAL" clId="{D9442578-D1F5-4B2D-B6DD-2F23D03F9620}" dt="2025-10-13T09:34:11.677" v="4057" actId="6549"/>
          <ac:spMkLst>
            <pc:docMk/>
            <pc:sldMk cId="2003609534" sldId="272"/>
            <ac:spMk id="2" creationId="{99C47B0F-B61D-C1A1-393D-AB62A4C0492C}"/>
          </ac:spMkLst>
        </pc:spChg>
        <pc:spChg chg="mod">
          <ac:chgData name="Mark Egan" userId="caf5ebb9-016a-4202-908f-dcbd6f7ec0c5" providerId="ADAL" clId="{D9442578-D1F5-4B2D-B6DD-2F23D03F9620}" dt="2025-10-12T22:59:11.274" v="280" actId="14100"/>
          <ac:spMkLst>
            <pc:docMk/>
            <pc:sldMk cId="2003609534" sldId="272"/>
            <ac:spMk id="3" creationId="{DE9090C0-123C-833B-D457-0A59B2540AF9}"/>
          </ac:spMkLst>
        </pc:spChg>
      </pc:sldChg>
      <pc:sldChg chg="delSp modSp add mod modAnim">
        <pc:chgData name="Mark Egan" userId="caf5ebb9-016a-4202-908f-dcbd6f7ec0c5" providerId="ADAL" clId="{D9442578-D1F5-4B2D-B6DD-2F23D03F9620}" dt="2025-10-13T09:22:39.065" v="3968"/>
        <pc:sldMkLst>
          <pc:docMk/>
          <pc:sldMk cId="1963314852" sldId="273"/>
        </pc:sldMkLst>
        <pc:spChg chg="del">
          <ac:chgData name="Mark Egan" userId="caf5ebb9-016a-4202-908f-dcbd6f7ec0c5" providerId="ADAL" clId="{D9442578-D1F5-4B2D-B6DD-2F23D03F9620}" dt="2025-10-13T09:15:02.383" v="3877" actId="478"/>
          <ac:spMkLst>
            <pc:docMk/>
            <pc:sldMk cId="1963314852" sldId="273"/>
            <ac:spMk id="5" creationId="{762E7694-8CB5-E86F-1731-7BB90A2A8BD4}"/>
          </ac:spMkLst>
        </pc:spChg>
        <pc:spChg chg="mod">
          <ac:chgData name="Mark Egan" userId="caf5ebb9-016a-4202-908f-dcbd6f7ec0c5" providerId="ADAL" clId="{D9442578-D1F5-4B2D-B6DD-2F23D03F9620}" dt="2025-10-12T23:02:22.338" v="365" actId="113"/>
          <ac:spMkLst>
            <pc:docMk/>
            <pc:sldMk cId="1963314852" sldId="273"/>
            <ac:spMk id="266243" creationId="{112962C3-9B84-F7A4-9383-6818083CA2F7}"/>
          </ac:spMkLst>
        </pc:spChg>
      </pc:sldChg>
      <pc:sldChg chg="delSp modSp add mod modAnim">
        <pc:chgData name="Mark Egan" userId="caf5ebb9-016a-4202-908f-dcbd6f7ec0c5" providerId="ADAL" clId="{D9442578-D1F5-4B2D-B6DD-2F23D03F9620}" dt="2025-10-13T09:22:42.505" v="3969"/>
        <pc:sldMkLst>
          <pc:docMk/>
          <pc:sldMk cId="3163212678" sldId="274"/>
        </pc:sldMkLst>
        <pc:spChg chg="del">
          <ac:chgData name="Mark Egan" userId="caf5ebb9-016a-4202-908f-dcbd6f7ec0c5" providerId="ADAL" clId="{D9442578-D1F5-4B2D-B6DD-2F23D03F9620}" dt="2025-10-13T09:15:08.679" v="3878" actId="478"/>
          <ac:spMkLst>
            <pc:docMk/>
            <pc:sldMk cId="3163212678" sldId="274"/>
            <ac:spMk id="5" creationId="{2F25857E-C872-2ABB-D476-87FDBAE36669}"/>
          </ac:spMkLst>
        </pc:spChg>
        <pc:spChg chg="mod">
          <ac:chgData name="Mark Egan" userId="caf5ebb9-016a-4202-908f-dcbd6f7ec0c5" providerId="ADAL" clId="{D9442578-D1F5-4B2D-B6DD-2F23D03F9620}" dt="2025-10-12T23:05:56.935" v="656" actId="20577"/>
          <ac:spMkLst>
            <pc:docMk/>
            <pc:sldMk cId="3163212678" sldId="274"/>
            <ac:spMk id="266243" creationId="{7765E19C-1AB9-6450-7129-3CC5A98631F5}"/>
          </ac:spMkLst>
        </pc:spChg>
      </pc:sldChg>
      <pc:sldChg chg="addSp delSp modSp add mod delAnim modAnim">
        <pc:chgData name="Mark Egan" userId="caf5ebb9-016a-4202-908f-dcbd6f7ec0c5" providerId="ADAL" clId="{D9442578-D1F5-4B2D-B6DD-2F23D03F9620}" dt="2025-10-13T09:39:37.784" v="4080" actId="113"/>
        <pc:sldMkLst>
          <pc:docMk/>
          <pc:sldMk cId="1472320931" sldId="275"/>
        </pc:sldMkLst>
        <pc:spChg chg="add del mod">
          <ac:chgData name="Mark Egan" userId="caf5ebb9-016a-4202-908f-dcbd6f7ec0c5" providerId="ADAL" clId="{D9442578-D1F5-4B2D-B6DD-2F23D03F9620}" dt="2025-10-12T23:16:49.285" v="1430" actId="478"/>
          <ac:spMkLst>
            <pc:docMk/>
            <pc:sldMk cId="1472320931" sldId="275"/>
            <ac:spMk id="3" creationId="{A16E8A4D-69B5-95C1-BBE7-9D79D578C7C2}"/>
          </ac:spMkLst>
        </pc:spChg>
        <pc:spChg chg="del">
          <ac:chgData name="Mark Egan" userId="caf5ebb9-016a-4202-908f-dcbd6f7ec0c5" providerId="ADAL" clId="{D9442578-D1F5-4B2D-B6DD-2F23D03F9620}" dt="2025-10-13T09:15:28.945" v="3882" actId="478"/>
          <ac:spMkLst>
            <pc:docMk/>
            <pc:sldMk cId="1472320931" sldId="275"/>
            <ac:spMk id="5" creationId="{D09288A2-D18B-F5D3-E45D-3E5F08D840DC}"/>
          </ac:spMkLst>
        </pc:spChg>
        <pc:spChg chg="mod">
          <ac:chgData name="Mark Egan" userId="caf5ebb9-016a-4202-908f-dcbd6f7ec0c5" providerId="ADAL" clId="{D9442578-D1F5-4B2D-B6DD-2F23D03F9620}" dt="2025-10-13T09:39:37.784" v="4080" actId="113"/>
          <ac:spMkLst>
            <pc:docMk/>
            <pc:sldMk cId="1472320931" sldId="275"/>
            <ac:spMk id="266243" creationId="{7751F80B-A65B-0960-7E19-84AB8010D36E}"/>
          </ac:spMkLst>
        </pc:spChg>
        <pc:picChg chg="add del mod ord">
          <ac:chgData name="Mark Egan" userId="caf5ebb9-016a-4202-908f-dcbd6f7ec0c5" providerId="ADAL" clId="{D9442578-D1F5-4B2D-B6DD-2F23D03F9620}" dt="2025-10-12T23:20:20.368" v="1584" actId="21"/>
          <ac:picMkLst>
            <pc:docMk/>
            <pc:sldMk cId="1472320931" sldId="275"/>
            <ac:picMk id="2" creationId="{E5974171-99C9-3502-177B-99E5C4B9A61D}"/>
          </ac:picMkLst>
        </pc:picChg>
        <pc:picChg chg="add mod ord">
          <ac:chgData name="Mark Egan" userId="caf5ebb9-016a-4202-908f-dcbd6f7ec0c5" providerId="ADAL" clId="{D9442578-D1F5-4B2D-B6DD-2F23D03F9620}" dt="2025-10-13T09:39:02.404" v="4068" actId="1076"/>
          <ac:picMkLst>
            <pc:docMk/>
            <pc:sldMk cId="1472320931" sldId="275"/>
            <ac:picMk id="4" creationId="{E5974171-99C9-3502-177B-99E5C4B9A61D}"/>
          </ac:picMkLst>
        </pc:picChg>
      </pc:sldChg>
      <pc:sldChg chg="modSp new mod">
        <pc:chgData name="Mark Egan" userId="caf5ebb9-016a-4202-908f-dcbd6f7ec0c5" providerId="ADAL" clId="{D9442578-D1F5-4B2D-B6DD-2F23D03F9620}" dt="2025-10-13T09:38:34.771" v="4067" actId="6549"/>
        <pc:sldMkLst>
          <pc:docMk/>
          <pc:sldMk cId="2327410543" sldId="276"/>
        </pc:sldMkLst>
        <pc:spChg chg="mod">
          <ac:chgData name="Mark Egan" userId="caf5ebb9-016a-4202-908f-dcbd6f7ec0c5" providerId="ADAL" clId="{D9442578-D1F5-4B2D-B6DD-2F23D03F9620}" dt="2025-10-13T09:38:34.771" v="4067" actId="6549"/>
          <ac:spMkLst>
            <pc:docMk/>
            <pc:sldMk cId="2327410543" sldId="276"/>
            <ac:spMk id="2" creationId="{5EE9BE63-ED77-CB31-16DB-EEA60F7AAC89}"/>
          </ac:spMkLst>
        </pc:spChg>
        <pc:spChg chg="mod">
          <ac:chgData name="Mark Egan" userId="caf5ebb9-016a-4202-908f-dcbd6f7ec0c5" providerId="ADAL" clId="{D9442578-D1F5-4B2D-B6DD-2F23D03F9620}" dt="2025-10-12T23:17:54.271" v="1444" actId="20577"/>
          <ac:spMkLst>
            <pc:docMk/>
            <pc:sldMk cId="2327410543" sldId="276"/>
            <ac:spMk id="3" creationId="{7EE25353-DDF2-B10E-CEA3-2AC56E2B89C1}"/>
          </ac:spMkLst>
        </pc:spChg>
      </pc:sldChg>
      <pc:sldChg chg="modSp new mod">
        <pc:chgData name="Mark Egan" userId="caf5ebb9-016a-4202-908f-dcbd6f7ec0c5" providerId="ADAL" clId="{D9442578-D1F5-4B2D-B6DD-2F23D03F9620}" dt="2025-10-13T06:20:05.153" v="3067" actId="6549"/>
        <pc:sldMkLst>
          <pc:docMk/>
          <pc:sldMk cId="134494136" sldId="277"/>
        </pc:sldMkLst>
        <pc:spChg chg="mod">
          <ac:chgData name="Mark Egan" userId="caf5ebb9-016a-4202-908f-dcbd6f7ec0c5" providerId="ADAL" clId="{D9442578-D1F5-4B2D-B6DD-2F23D03F9620}" dt="2025-10-13T06:20:05.153" v="3067" actId="6549"/>
          <ac:spMkLst>
            <pc:docMk/>
            <pc:sldMk cId="134494136" sldId="277"/>
            <ac:spMk id="2" creationId="{639FCE14-F012-B889-70C7-F9DF29DA97C0}"/>
          </ac:spMkLst>
        </pc:spChg>
        <pc:spChg chg="mod">
          <ac:chgData name="Mark Egan" userId="caf5ebb9-016a-4202-908f-dcbd6f7ec0c5" providerId="ADAL" clId="{D9442578-D1F5-4B2D-B6DD-2F23D03F9620}" dt="2025-10-13T03:25:47.507" v="2145" actId="20577"/>
          <ac:spMkLst>
            <pc:docMk/>
            <pc:sldMk cId="134494136" sldId="277"/>
            <ac:spMk id="3" creationId="{F8543EE0-DC2D-2EEC-6902-18D0366EF7AE}"/>
          </ac:spMkLst>
        </pc:spChg>
      </pc:sldChg>
      <pc:sldChg chg="modSp new mod">
        <pc:chgData name="Mark Egan" userId="caf5ebb9-016a-4202-908f-dcbd6f7ec0c5" providerId="ADAL" clId="{D9442578-D1F5-4B2D-B6DD-2F23D03F9620}" dt="2025-10-13T09:43:44.746" v="4184" actId="20577"/>
        <pc:sldMkLst>
          <pc:docMk/>
          <pc:sldMk cId="367169940" sldId="278"/>
        </pc:sldMkLst>
        <pc:spChg chg="mod">
          <ac:chgData name="Mark Egan" userId="caf5ebb9-016a-4202-908f-dcbd6f7ec0c5" providerId="ADAL" clId="{D9442578-D1F5-4B2D-B6DD-2F23D03F9620}" dt="2025-10-13T09:43:44.746" v="4184" actId="20577"/>
          <ac:spMkLst>
            <pc:docMk/>
            <pc:sldMk cId="367169940" sldId="278"/>
            <ac:spMk id="2" creationId="{2B5A7DA1-23B9-BBDD-C902-08E04AFFB663}"/>
          </ac:spMkLst>
        </pc:spChg>
        <pc:spChg chg="mod">
          <ac:chgData name="Mark Egan" userId="caf5ebb9-016a-4202-908f-dcbd6f7ec0c5" providerId="ADAL" clId="{D9442578-D1F5-4B2D-B6DD-2F23D03F9620}" dt="2025-10-13T06:20:26.413" v="3097" actId="20577"/>
          <ac:spMkLst>
            <pc:docMk/>
            <pc:sldMk cId="367169940" sldId="278"/>
            <ac:spMk id="3" creationId="{514D10E3-A3FA-39F5-E746-2699616540AA}"/>
          </ac:spMkLst>
        </pc:spChg>
      </pc:sldChg>
      <pc:sldMasterChg chg="del delSldLayout">
        <pc:chgData name="Mark Egan" userId="caf5ebb9-016a-4202-908f-dcbd6f7ec0c5" providerId="ADAL" clId="{D9442578-D1F5-4B2D-B6DD-2F23D03F9620}" dt="2025-10-13T09:16:34.132" v="3890" actId="700"/>
        <pc:sldMasterMkLst>
          <pc:docMk/>
          <pc:sldMasterMk cId="3986815546" sldId="2147483660"/>
        </pc:sldMasterMkLst>
        <pc:sldLayoutChg chg="del">
          <pc:chgData name="Mark Egan" userId="caf5ebb9-016a-4202-908f-dcbd6f7ec0c5" providerId="ADAL" clId="{D9442578-D1F5-4B2D-B6DD-2F23D03F9620}" dt="2025-10-13T09:16:34.132" v="3890" actId="700"/>
          <pc:sldLayoutMkLst>
            <pc:docMk/>
            <pc:sldMasterMk cId="3986815546" sldId="2147483660"/>
            <pc:sldLayoutMk cId="4087635734" sldId="2147483661"/>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1069615072" sldId="2147483662"/>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2524611021" sldId="2147483663"/>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3789798706" sldId="2147483664"/>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2737993351" sldId="2147483665"/>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2669039665" sldId="2147483666"/>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980873423" sldId="2147483667"/>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3853355722" sldId="2147483668"/>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1176474513" sldId="2147483669"/>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2790965647" sldId="2147483670"/>
          </pc:sldLayoutMkLst>
        </pc:sldLayoutChg>
        <pc:sldLayoutChg chg="del">
          <pc:chgData name="Mark Egan" userId="caf5ebb9-016a-4202-908f-dcbd6f7ec0c5" providerId="ADAL" clId="{D9442578-D1F5-4B2D-B6DD-2F23D03F9620}" dt="2025-10-13T09:16:34.132" v="3890" actId="700"/>
          <pc:sldLayoutMkLst>
            <pc:docMk/>
            <pc:sldMasterMk cId="3986815546" sldId="2147483660"/>
            <pc:sldLayoutMk cId="1163026763" sldId="2147483671"/>
          </pc:sldLayoutMkLst>
        </pc:sldLayoutChg>
      </pc:sldMasterChg>
    </pc:docChg>
  </pc:docChgLst>
  <pc:docChgLst>
    <pc:chgData name="Amber Willimott" userId="S::amber.willimott@vgso.vic.gov.au::b505ffd2-f11e-4512-b442-342088f9245e" providerId="AD" clId="Web-{B17518BD-82E0-821F-682B-63F6EFEE25A5}"/>
    <pc:docChg chg="mod modMainMaster">
      <pc:chgData name="Amber Willimott" userId="S::amber.willimott@vgso.vic.gov.au::b505ffd2-f11e-4512-b442-342088f9245e" providerId="AD" clId="Web-{B17518BD-82E0-821F-682B-63F6EFEE25A5}" dt="2025-05-11T06:54:06.145" v="1" actId="33475"/>
      <pc:docMkLst>
        <pc:docMk/>
      </pc:docMkLst>
      <pc:sldMasterChg chg="modSp">
        <pc:chgData name="Amber Willimott" userId="S::amber.willimott@vgso.vic.gov.au::b505ffd2-f11e-4512-b442-342088f9245e" providerId="AD" clId="Web-{B17518BD-82E0-821F-682B-63F6EFEE25A5}" dt="2025-05-11T06:54:06.130" v="0" actId="33475"/>
        <pc:sldMasterMkLst>
          <pc:docMk/>
          <pc:sldMasterMk cId="3986815546" sldId="2147483660"/>
        </pc:sldMasterMkLst>
      </pc:sldMasterChg>
      <pc:sldMasterChg chg="modSp">
        <pc:chgData name="Amber Willimott" userId="S::amber.willimott@vgso.vic.gov.au::b505ffd2-f11e-4512-b442-342088f9245e" providerId="AD" clId="Web-{B17518BD-82E0-821F-682B-63F6EFEE25A5}" dt="2025-05-11T06:54:06.130" v="0" actId="33475"/>
        <pc:sldMasterMkLst>
          <pc:docMk/>
          <pc:sldMasterMk cId="94183204" sldId="2147483672"/>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E5FBF2-ECF2-47C4-8E2F-7C5A2F74F26D}" type="datetimeFigureOut">
              <a:rPr lang="en-AU" smtClean="0"/>
              <a:t>13/10/2025</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442C97-87CC-41B3-93E9-F23CF8C3C976}" type="slidenum">
              <a:rPr lang="en-AU" smtClean="0"/>
              <a:t>‹#›</a:t>
            </a:fld>
            <a:endParaRPr lang="en-AU"/>
          </a:p>
        </p:txBody>
      </p:sp>
    </p:spTree>
    <p:extLst>
      <p:ext uri="{BB962C8B-B14F-4D97-AF65-F5344CB8AC3E}">
        <p14:creationId xmlns:p14="http://schemas.microsoft.com/office/powerpoint/2010/main" val="3528144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s://www.austlii.edu.au/cgi-bin/viewdoc/au/cases/cth/HCA/2024/12.html?context=1;query=LPDT;mask_path=au/cases/cth/HCA#fn27" TargetMode="External"/><Relationship Id="rId3" Type="http://schemas.openxmlformats.org/officeDocument/2006/relationships/hyperlink" Target="https://www.austlii.edu.au/cgi-bin/viewdoc/au/cases/cth/HCA/2024/12.html?context=1;query=LPDT;mask_path=au/cases/cth/HCA#fn22" TargetMode="External"/><Relationship Id="rId7" Type="http://schemas.openxmlformats.org/officeDocument/2006/relationships/hyperlink" Target="https://www.austlii.edu.au/cgi-bin/viewdoc/au/cases/cth/HCA/2024/12.html?context=1;query=LPDT;mask_path=au/cases/cth/HCA#fn26"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austlii.edu.au/cgi-bin/viewdoc/au/cases/cth/HCA/2024/12.html?context=1;query=LPDT;mask_path=au/cases/cth/HCA#fn25" TargetMode="External"/><Relationship Id="rId5" Type="http://schemas.openxmlformats.org/officeDocument/2006/relationships/hyperlink" Target="https://www.austlii.edu.au/cgi-bin/viewdoc/au/cases/cth/HCA/2024/12.html?context=1;query=LPDT;mask_path=au/cases/cth/HCA#fn24" TargetMode="External"/><Relationship Id="rId4" Type="http://schemas.openxmlformats.org/officeDocument/2006/relationships/hyperlink" Target="https://www.austlii.edu.au/cgi-bin/viewdoc/au/cases/cth/HCA/2024/12.html?context=1;query=LPDT;mask_path=au/cases/cth/HCA#fn23" TargetMode="External"/><Relationship Id="rId9" Type="http://schemas.openxmlformats.org/officeDocument/2006/relationships/hyperlink" Target="https://www.austlii.edu.au/cgi-bin/viewdoc/au/cases/cth/HCA/2024/12.html?context=1;query=LPDT;mask_path=au/cases/cth/HCA#fn28"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729515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F9A34-F4C9-949B-BB5C-8F1F38EAAF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A35803-9A60-2EDF-680F-418C0FA7BF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CA5975-D1DA-F45F-09F7-A4F3EC57C3F5}"/>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E9961EDF-0BA7-BA50-B9E0-C4F0D43646A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28316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2400" dirty="0"/>
              <a:t>Grounds widely recognised as jurisdictional (not closed, same actual error can be characterised in many ways…)</a:t>
            </a:r>
          </a:p>
          <a:p>
            <a:r>
              <a:rPr lang="en-AU" sz="2400" dirty="0"/>
              <a:t>Grounds include:</a:t>
            </a:r>
          </a:p>
          <a:p>
            <a:pPr lvl="1"/>
            <a:r>
              <a:rPr lang="en-AU" sz="2000" dirty="0"/>
              <a:t>Asking wrong question</a:t>
            </a:r>
          </a:p>
          <a:p>
            <a:pPr lvl="1"/>
            <a:r>
              <a:rPr lang="en-AU" sz="2000" dirty="0"/>
              <a:t>Relevant/ irrelevant considerations</a:t>
            </a:r>
          </a:p>
          <a:p>
            <a:pPr lvl="1"/>
            <a:r>
              <a:rPr lang="en-AU" sz="2000" dirty="0"/>
              <a:t>Legal unreasonableness/ irrationality: </a:t>
            </a:r>
            <a:r>
              <a:rPr lang="en-AU" sz="2000" i="1" dirty="0"/>
              <a:t>Li</a:t>
            </a:r>
          </a:p>
          <a:p>
            <a:pPr lvl="1"/>
            <a:r>
              <a:rPr lang="en-AU" sz="2000" dirty="0"/>
              <a:t>Bad faith/ improper purposes</a:t>
            </a:r>
          </a:p>
          <a:p>
            <a:pPr lvl="1"/>
            <a:r>
              <a:rPr lang="en-AU" sz="2000" dirty="0"/>
              <a:t>Absence of jurisdictional fact</a:t>
            </a:r>
          </a:p>
          <a:p>
            <a:pPr lvl="1"/>
            <a:r>
              <a:rPr lang="en-AU" sz="2000" dirty="0"/>
              <a:t>Failure to afford procedural fairness</a:t>
            </a:r>
          </a:p>
          <a:p>
            <a:pPr lvl="1"/>
            <a:endParaRPr lang="en-AU" sz="2000" dirty="0"/>
          </a:p>
          <a:p>
            <a:pPr lvl="1"/>
            <a:r>
              <a:rPr lang="en-AU" sz="2000" dirty="0"/>
              <a:t>Materiality (LPDT):</a:t>
            </a:r>
          </a:p>
          <a:p>
            <a:pPr lvl="1"/>
            <a:endParaRPr lang="en-AU" sz="2000" dirty="0"/>
          </a:p>
          <a:p>
            <a:r>
              <a:rPr lang="en-AU" sz="1200" b="0" i="0" kern="1200" dirty="0">
                <a:solidFill>
                  <a:schemeClr val="tx1"/>
                </a:solidFill>
                <a:effectLst/>
                <a:latin typeface="+mn-lt"/>
                <a:ea typeface="+mn-ea"/>
                <a:cs typeface="+mn-cs"/>
              </a:rPr>
              <a:t>The question in these cases is </a:t>
            </a:r>
            <a:r>
              <a:rPr lang="en-AU" sz="1200" b="1" i="0" kern="1200" dirty="0">
                <a:solidFill>
                  <a:schemeClr val="tx1"/>
                </a:solidFill>
                <a:effectLst/>
                <a:latin typeface="+mn-lt"/>
                <a:ea typeface="+mn-ea"/>
                <a:cs typeface="+mn-cs"/>
              </a:rPr>
              <a:t>whether the decision that was in fact made </a:t>
            </a:r>
            <a:r>
              <a:rPr lang="en-AU" sz="1200" b="1" i="1" kern="1200" dirty="0">
                <a:solidFill>
                  <a:schemeClr val="tx1"/>
                </a:solidFill>
                <a:effectLst/>
                <a:latin typeface="+mn-lt"/>
                <a:ea typeface="+mn-ea"/>
                <a:cs typeface="+mn-cs"/>
              </a:rPr>
              <a:t>could</a:t>
            </a:r>
            <a:r>
              <a:rPr lang="en-AU" sz="1200" b="1" i="0" kern="1200" dirty="0">
                <a:solidFill>
                  <a:schemeClr val="tx1"/>
                </a:solidFill>
                <a:effectLst/>
                <a:latin typeface="+mn-lt"/>
                <a:ea typeface="+mn-ea"/>
                <a:cs typeface="+mn-cs"/>
              </a:rPr>
              <a:t>, not </a:t>
            </a:r>
            <a:r>
              <a:rPr lang="en-AU" sz="1200" b="1" i="1" kern="1200" dirty="0">
                <a:solidFill>
                  <a:schemeClr val="tx1"/>
                </a:solidFill>
                <a:effectLst/>
                <a:latin typeface="+mn-lt"/>
                <a:ea typeface="+mn-ea"/>
                <a:cs typeface="+mn-cs"/>
              </a:rPr>
              <a:t>would</a:t>
            </a:r>
            <a:r>
              <a:rPr lang="en-AU" sz="1200" b="1" i="0" kern="1200" dirty="0">
                <a:solidFill>
                  <a:schemeClr val="tx1"/>
                </a:solidFill>
                <a:effectLst/>
                <a:latin typeface="+mn-lt"/>
                <a:ea typeface="+mn-ea"/>
                <a:cs typeface="+mn-cs"/>
              </a:rPr>
              <a:t>, "realistically" have been different had there been no error</a:t>
            </a:r>
            <a:r>
              <a:rPr lang="en-AU" sz="1200" b="0" i="0" kern="1200" dirty="0">
                <a:solidFill>
                  <a:schemeClr val="tx1"/>
                </a:solidFill>
                <a:effectLst/>
                <a:latin typeface="+mn-lt"/>
                <a:ea typeface="+mn-ea"/>
                <a:cs typeface="+mn-cs"/>
              </a:rPr>
              <a:t>.</a:t>
            </a:r>
            <a:r>
              <a:rPr lang="en-AU" sz="1200" b="1" i="0" u="sng" kern="1200" baseline="30000" dirty="0">
                <a:solidFill>
                  <a:schemeClr val="tx1"/>
                </a:solidFill>
                <a:effectLst/>
                <a:latin typeface="+mn-lt"/>
                <a:ea typeface="+mn-ea"/>
                <a:cs typeface="+mn-cs"/>
                <a:hlinkClick r:id="rId3"/>
              </a:rPr>
              <a:t>[22]</a:t>
            </a:r>
            <a:r>
              <a:rPr lang="en-AU" sz="1200" b="0" i="0" kern="1200" dirty="0">
                <a:solidFill>
                  <a:schemeClr val="tx1"/>
                </a:solidFill>
                <a:effectLst/>
                <a:latin typeface="+mn-lt"/>
                <a:ea typeface="+mn-ea"/>
                <a:cs typeface="+mn-cs"/>
              </a:rPr>
              <a:t> "Realistic" is used to distinguish the assessment of the possibility of a different outcome from one where the possibility is fanciful or improbable.</a:t>
            </a:r>
            <a:r>
              <a:rPr lang="en-AU" sz="1200" b="1" i="0" u="sng" kern="1200" baseline="30000" dirty="0">
                <a:solidFill>
                  <a:schemeClr val="tx1"/>
                </a:solidFill>
                <a:effectLst/>
                <a:latin typeface="+mn-lt"/>
                <a:ea typeface="+mn-ea"/>
                <a:cs typeface="+mn-cs"/>
                <a:hlinkClick r:id="rId4"/>
              </a:rPr>
              <a:t>[23]</a:t>
            </a:r>
            <a:r>
              <a:rPr lang="en-AU" sz="1200" b="0" i="0" kern="1200" dirty="0">
                <a:solidFill>
                  <a:schemeClr val="tx1"/>
                </a:solidFill>
                <a:effectLst/>
                <a:latin typeface="+mn-lt"/>
                <a:ea typeface="+mn-ea"/>
                <a:cs typeface="+mn-cs"/>
              </a:rPr>
              <a:t> Though the applicant must satisfy the court that the threshold of materiality is met in order to establish that the error is jurisdictional, meeting that threshold is not demanding or onerous.</a:t>
            </a:r>
            <a:r>
              <a:rPr lang="en-AU" sz="1200" b="1" i="0" u="sng" kern="1200" baseline="30000" dirty="0">
                <a:solidFill>
                  <a:schemeClr val="tx1"/>
                </a:solidFill>
                <a:effectLst/>
                <a:latin typeface="+mn-lt"/>
                <a:ea typeface="+mn-ea"/>
                <a:cs typeface="+mn-cs"/>
                <a:hlinkClick r:id="rId5"/>
              </a:rPr>
              <a:t>[24]</a:t>
            </a:r>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What must be shown to demonstrate that an established error meets the threshold of materiality will depend upon the error. In some cases, it will be sufficient to show that there has been an error and that the outcome is consistent with the error having affected the decision.</a:t>
            </a:r>
            <a:r>
              <a:rPr lang="en-AU" sz="1200" b="1" i="0" u="sng" kern="1200" baseline="30000" dirty="0">
                <a:solidFill>
                  <a:schemeClr val="tx1"/>
                </a:solidFill>
                <a:effectLst/>
                <a:latin typeface="+mn-lt"/>
                <a:ea typeface="+mn-ea"/>
                <a:cs typeface="+mn-cs"/>
                <a:hlinkClick r:id="rId6"/>
              </a:rPr>
              <a:t>[25]</a:t>
            </a:r>
            <a:r>
              <a:rPr lang="en-AU" sz="1200" b="0" i="0" kern="1200" dirty="0">
                <a:solidFill>
                  <a:schemeClr val="tx1"/>
                </a:solidFill>
                <a:effectLst/>
                <a:latin typeface="+mn-lt"/>
                <a:ea typeface="+mn-ea"/>
                <a:cs typeface="+mn-cs"/>
              </a:rPr>
              <a:t> Where the error is a denial of procedural fairness arising from a failure to put the applicant on notice of a fact or issue, the court may readily be able to infer that, if fairly put on notice of that fact or issue, the applicant might have addressed it by way of further evidence or submissions, and that the decision-maker would have approached the applicant's further evidence or submissions with an open mind.</a:t>
            </a:r>
            <a:r>
              <a:rPr lang="en-AU" sz="1200" b="1" i="0" u="sng" kern="1200" baseline="30000" dirty="0">
                <a:solidFill>
                  <a:schemeClr val="tx1"/>
                </a:solidFill>
                <a:effectLst/>
                <a:latin typeface="+mn-lt"/>
                <a:ea typeface="+mn-ea"/>
                <a:cs typeface="+mn-cs"/>
                <a:hlinkClick r:id="rId7"/>
              </a:rPr>
              <a:t>[26]</a:t>
            </a:r>
            <a:r>
              <a:rPr lang="en-AU" sz="1200" b="0" i="0" kern="1200" dirty="0">
                <a:solidFill>
                  <a:schemeClr val="tx1"/>
                </a:solidFill>
                <a:effectLst/>
                <a:latin typeface="+mn-lt"/>
                <a:ea typeface="+mn-ea"/>
                <a:cs typeface="+mn-cs"/>
              </a:rPr>
              <a:t> In those cases, it is "no easy task" for the court to be satisfied that the loss of such an opportunity did not deprive the person of the possibility of a successful outcome.</a:t>
            </a:r>
            <a:r>
              <a:rPr lang="en-AU" sz="1200" b="1" i="0" u="sng" kern="1200" baseline="30000" dirty="0">
                <a:solidFill>
                  <a:schemeClr val="tx1"/>
                </a:solidFill>
                <a:effectLst/>
                <a:latin typeface="+mn-lt"/>
                <a:ea typeface="+mn-ea"/>
                <a:cs typeface="+mn-cs"/>
                <a:hlinkClick r:id="rId8"/>
              </a:rPr>
              <a:t>[27]</a:t>
            </a:r>
            <a:r>
              <a:rPr lang="en-AU" sz="1200" b="0" i="0" kern="1200" dirty="0">
                <a:solidFill>
                  <a:schemeClr val="tx1"/>
                </a:solidFill>
                <a:effectLst/>
                <a:latin typeface="+mn-lt"/>
                <a:ea typeface="+mn-ea"/>
                <a:cs typeface="+mn-cs"/>
              </a:rPr>
              <a:t> Importantly, a court called upon to determine whether the threshold has been met must be careful not to assume the function of the decision-maker:</a:t>
            </a:r>
            <a:r>
              <a:rPr lang="en-AU" sz="1200" b="1" i="0" u="sng" kern="1200" baseline="30000" dirty="0">
                <a:solidFill>
                  <a:schemeClr val="tx1"/>
                </a:solidFill>
                <a:effectLst/>
                <a:latin typeface="+mn-lt"/>
                <a:ea typeface="+mn-ea"/>
                <a:cs typeface="+mn-cs"/>
                <a:hlinkClick r:id="rId9"/>
              </a:rPr>
              <a:t>[28]</a:t>
            </a:r>
            <a:r>
              <a:rPr lang="en-AU" sz="1200" b="0" i="0" kern="1200" dirty="0">
                <a:solidFill>
                  <a:schemeClr val="tx1"/>
                </a:solidFill>
                <a:effectLst/>
                <a:latin typeface="+mn-lt"/>
                <a:ea typeface="+mn-ea"/>
                <a:cs typeface="+mn-cs"/>
              </a:rPr>
              <a:t> the point at which the line between judicial review and merits review is crossed may not always be clear, but the line must be maintained. This case affords an example.</a:t>
            </a:r>
          </a:p>
          <a:p>
            <a:pPr lvl="1"/>
            <a:endParaRPr lang="en-AU" sz="2000" dirty="0"/>
          </a:p>
          <a:p>
            <a:endParaRPr lang="en-AU"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339635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4657787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1442C97-87CC-41B3-93E9-F23CF8C3C976}" type="slidenum">
              <a:rPr lang="en-AU" smtClean="0"/>
              <a:t>17</a:t>
            </a:fld>
            <a:endParaRPr lang="en-AU"/>
          </a:p>
        </p:txBody>
      </p:sp>
    </p:spTree>
    <p:extLst>
      <p:ext uri="{BB962C8B-B14F-4D97-AF65-F5344CB8AC3E}">
        <p14:creationId xmlns:p14="http://schemas.microsoft.com/office/powerpoint/2010/main" val="2204000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 wouldn’t start from here”</a:t>
            </a:r>
          </a:p>
        </p:txBody>
      </p:sp>
      <p:sp>
        <p:nvSpPr>
          <p:cNvPr id="4" name="Slide Number Placeholder 3"/>
          <p:cNvSpPr>
            <a:spLocks noGrp="1"/>
          </p:cNvSpPr>
          <p:nvPr>
            <p:ph type="sldNum" sz="quarter" idx="5"/>
          </p:nvPr>
        </p:nvSpPr>
        <p:spPr/>
        <p:txBody>
          <a:bodyPr/>
          <a:lstStyle/>
          <a:p>
            <a:fld id="{01442C97-87CC-41B3-93E9-F23CF8C3C976}" type="slidenum">
              <a:rPr lang="en-AU" smtClean="0"/>
              <a:t>3</a:t>
            </a:fld>
            <a:endParaRPr lang="en-AU"/>
          </a:p>
        </p:txBody>
      </p:sp>
    </p:spTree>
    <p:extLst>
      <p:ext uri="{BB962C8B-B14F-4D97-AF65-F5344CB8AC3E}">
        <p14:creationId xmlns:p14="http://schemas.microsoft.com/office/powerpoint/2010/main" val="4294374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AU" sz="1600" dirty="0"/>
              <a:t>Capacities, shared with normal persons e.g.</a:t>
            </a:r>
          </a:p>
          <a:p>
            <a:pPr lvl="1"/>
            <a:r>
              <a:rPr lang="en-AU" sz="1400" dirty="0"/>
              <a:t>Contract (for ‘ordinary’ functions)</a:t>
            </a:r>
          </a:p>
          <a:p>
            <a:pPr lvl="1"/>
            <a:r>
              <a:rPr lang="en-AU" sz="1400" dirty="0"/>
              <a:t>Appoint advisers</a:t>
            </a:r>
          </a:p>
          <a:p>
            <a:pPr lvl="1"/>
            <a:r>
              <a:rPr lang="en-AU" sz="1400" dirty="0"/>
              <a:t>Make policies</a:t>
            </a:r>
          </a:p>
          <a:p>
            <a:pPr lvl="1"/>
            <a:r>
              <a:rPr lang="en-AU" sz="1400" dirty="0"/>
              <a:t>Determine who you will contract with</a:t>
            </a:r>
          </a:p>
          <a:p>
            <a:pPr lvl="1"/>
            <a:r>
              <a:rPr lang="en-AU" sz="1400" dirty="0"/>
              <a:t>Employee people</a:t>
            </a:r>
          </a:p>
          <a:p>
            <a:pPr lvl="1"/>
            <a:endParaRPr lang="en-AU" sz="1400" dirty="0"/>
          </a:p>
          <a:p>
            <a:r>
              <a:rPr lang="en-AU" sz="1600" dirty="0"/>
              <a:t>Not:  </a:t>
            </a:r>
          </a:p>
          <a:p>
            <a:pPr lvl="1"/>
            <a:r>
              <a:rPr lang="en-AU" sz="1400" dirty="0"/>
              <a:t>revenue and expenditure</a:t>
            </a:r>
          </a:p>
          <a:p>
            <a:pPr lvl="1"/>
            <a:r>
              <a:rPr lang="en-AU" sz="1400" dirty="0"/>
              <a:t>decisions that affect rights, or with statutory effect</a:t>
            </a:r>
          </a:p>
          <a:p>
            <a:pPr lvl="1"/>
            <a:endParaRPr lang="en-AU" sz="1400" dirty="0"/>
          </a:p>
          <a:p>
            <a:pPr lvl="0"/>
            <a:r>
              <a:rPr lang="en-AU" dirty="0"/>
              <a:t>Kinds of powers</a:t>
            </a:r>
          </a:p>
          <a:p>
            <a:pPr lvl="1"/>
            <a:r>
              <a:rPr lang="en-AU" dirty="0"/>
              <a:t>Discretionary or mandatory/compellable</a:t>
            </a:r>
          </a:p>
          <a:p>
            <a:pPr lvl="1"/>
            <a:r>
              <a:rPr lang="en-AU" dirty="0"/>
              <a:t>Divisible:  procedural or substantive decisions?</a:t>
            </a:r>
          </a:p>
          <a:p>
            <a:pPr lvl="1"/>
            <a:r>
              <a:rPr lang="en-AU" dirty="0"/>
              <a:t>Personal?</a:t>
            </a:r>
          </a:p>
          <a:p>
            <a:r>
              <a:rPr lang="en-AU" dirty="0"/>
              <a:t>Roles</a:t>
            </a:r>
          </a:p>
          <a:p>
            <a:pPr lvl="1"/>
            <a:r>
              <a:rPr lang="en-AU" dirty="0"/>
              <a:t>Decision-maker</a:t>
            </a:r>
          </a:p>
          <a:p>
            <a:pPr lvl="1"/>
            <a:r>
              <a:rPr lang="en-AU" dirty="0"/>
              <a:t>Assisting and advising</a:t>
            </a:r>
          </a:p>
          <a:p>
            <a:pPr lvl="1"/>
            <a:r>
              <a:rPr lang="en-AU" dirty="0"/>
              <a:t>Implementing decisions</a:t>
            </a:r>
          </a:p>
          <a:p>
            <a:pPr lvl="1"/>
            <a:endParaRPr lang="en-AU" dirty="0"/>
          </a:p>
          <a:p>
            <a:pPr>
              <a:lnSpc>
                <a:spcPct val="90000"/>
              </a:lnSpc>
            </a:pPr>
            <a:r>
              <a:rPr lang="en-AU" dirty="0"/>
              <a:t>Nature of power is relevant to reviewability:</a:t>
            </a:r>
          </a:p>
          <a:p>
            <a:pPr lvl="1">
              <a:lnSpc>
                <a:spcPct val="90000"/>
              </a:lnSpc>
            </a:pPr>
            <a:r>
              <a:rPr lang="en-AU" dirty="0"/>
              <a:t>Does the decision mean that the Act affects rights and liabilities? OR</a:t>
            </a:r>
          </a:p>
          <a:p>
            <a:pPr lvl="1">
              <a:lnSpc>
                <a:spcPct val="90000"/>
              </a:lnSpc>
            </a:pPr>
            <a:r>
              <a:rPr lang="en-AU" dirty="0"/>
              <a:t>Are rights and liabilities just affected under the general law?</a:t>
            </a:r>
          </a:p>
          <a:p>
            <a:pPr lvl="1">
              <a:lnSpc>
                <a:spcPct val="90000"/>
              </a:lnSpc>
            </a:pPr>
            <a:r>
              <a:rPr lang="en-AU" dirty="0"/>
              <a:t>Is it a public power in the performance of a public duty?</a:t>
            </a:r>
          </a:p>
          <a:p>
            <a:pPr lvl="1"/>
            <a:endParaRPr lang="en-AU" dirty="0"/>
          </a:p>
          <a:p>
            <a:pPr lvl="1"/>
            <a:endParaRPr lang="en-AU" sz="100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30100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590538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67BB6-077B-1729-277D-6B9E660FC7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632EF6-9D85-9740-9C5E-345971053F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A9350-4438-9AD9-C34C-6E40DC8B6D84}"/>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1D8B1555-28A5-6848-B03D-AD34F1DAFA2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576073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AE4DF-DAC4-2E1A-4DC2-9B713DC66B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1EC68-E2DE-6A95-F939-8C9AD36DD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03201-3360-D78F-BCE8-ED45E909EC52}"/>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050BEE59-D648-BD39-EDE6-A6141D21DE1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087617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86739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2400" dirty="0"/>
              <a:t>Grounds widely recognised as jurisdictional (not closed, same actual error can be characterised in many ways…)</a:t>
            </a:r>
          </a:p>
          <a:p>
            <a:r>
              <a:rPr lang="en-AU" sz="2400" dirty="0"/>
              <a:t>Grounds include:</a:t>
            </a:r>
          </a:p>
          <a:p>
            <a:pPr lvl="1"/>
            <a:r>
              <a:rPr lang="en-AU" sz="2000" dirty="0"/>
              <a:t>Asking wrong question</a:t>
            </a:r>
          </a:p>
          <a:p>
            <a:pPr lvl="1"/>
            <a:r>
              <a:rPr lang="en-AU" sz="2000" dirty="0"/>
              <a:t>Relevant/ irrelevant considerations</a:t>
            </a:r>
          </a:p>
          <a:p>
            <a:pPr lvl="1"/>
            <a:r>
              <a:rPr lang="en-AU" sz="2000" dirty="0"/>
              <a:t>Legal unreasonableness/ irrationality: </a:t>
            </a:r>
            <a:r>
              <a:rPr lang="en-AU" sz="2000" i="1" dirty="0"/>
              <a:t>Li</a:t>
            </a:r>
          </a:p>
          <a:p>
            <a:pPr lvl="1"/>
            <a:r>
              <a:rPr lang="en-AU" sz="2000" dirty="0"/>
              <a:t>Bad faith/ improper purposes</a:t>
            </a:r>
          </a:p>
          <a:p>
            <a:pPr lvl="1"/>
            <a:r>
              <a:rPr lang="en-AU" sz="2000" dirty="0"/>
              <a:t>Absence of jurisdictional fact</a:t>
            </a:r>
          </a:p>
          <a:p>
            <a:pPr lvl="1"/>
            <a:r>
              <a:rPr lang="en-AU" sz="2000" dirty="0"/>
              <a:t>Failure to afford procedural fairness</a:t>
            </a:r>
          </a:p>
          <a:p>
            <a:endParaRPr lang="en-AU"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068999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912886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ssion title">
    <p:spTree>
      <p:nvGrpSpPr>
        <p:cNvPr id="1" name=""/>
        <p:cNvGrpSpPr/>
        <p:nvPr/>
      </p:nvGrpSpPr>
      <p:grpSpPr>
        <a:xfrm>
          <a:off x="0" y="0"/>
          <a:ext cx="0" cy="0"/>
          <a:chOff x="0" y="0"/>
          <a:chExt cx="0" cy="0"/>
        </a:xfrm>
      </p:grpSpPr>
      <p:sp>
        <p:nvSpPr>
          <p:cNvPr id="7" name="Rectangle 6"/>
          <p:cNvSpPr/>
          <p:nvPr userDrawn="1"/>
        </p:nvSpPr>
        <p:spPr>
          <a:xfrm>
            <a:off x="0" y="4932831"/>
            <a:ext cx="9144000" cy="19251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Parallelogram 7"/>
          <p:cNvSpPr/>
          <p:nvPr userDrawn="1"/>
        </p:nvSpPr>
        <p:spPr>
          <a:xfrm>
            <a:off x="4669788" y="4459116"/>
            <a:ext cx="4599324" cy="2426295"/>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672901" y="4081458"/>
            <a:ext cx="2683763" cy="279217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itle 1"/>
          <p:cNvSpPr>
            <a:spLocks noGrp="1"/>
          </p:cNvSpPr>
          <p:nvPr>
            <p:ph type="title"/>
          </p:nvPr>
        </p:nvSpPr>
        <p:spPr>
          <a:xfrm>
            <a:off x="560556" y="5477544"/>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73905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3895678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776505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4190490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Without logo">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342879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Parallelogram 7"/>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3"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2"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41959738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3375"/>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439711C-2270-466E-871F-5C72B0F741DD}" type="slidenum">
              <a:rPr lang="en-AU" smtClean="0"/>
              <a:t>‹#›</a:t>
            </a:fld>
            <a:endParaRPr lang="en-AU"/>
          </a:p>
        </p:txBody>
      </p:sp>
    </p:spTree>
    <p:extLst>
      <p:ext uri="{BB962C8B-B14F-4D97-AF65-F5344CB8AC3E}">
        <p14:creationId xmlns:p14="http://schemas.microsoft.com/office/powerpoint/2010/main" val="3641885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ssion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3600" dirty="0">
              <a:solidFill>
                <a:schemeClr val="bg1"/>
              </a:solidFill>
              <a:latin typeface="Segoe UI Light" panose="020B0502040204020203" pitchFamily="34" charset="0"/>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826055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3600" dirty="0">
              <a:solidFill>
                <a:schemeClr val="bg1"/>
              </a:solidFill>
              <a:latin typeface="Segoe UI Light" panose="020B0502040204020203" pitchFamily="34" charset="0"/>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56662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2110766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en-AU"/>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AU"/>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2877309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endParaRPr lang="en-AU"/>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AU"/>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313601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endParaRPr lang="en-AU"/>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AU"/>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4173215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411730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2098964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CC4E09A-9392-CFFF-54A4-6A8D25C69741}"/>
              </a:ext>
            </a:extLst>
          </p:cNvPr>
          <p:cNvSpPr txBox="1"/>
          <p:nvPr>
            <p:extLst>
              <p:ext uri="{1162E1C5-73C7-4A58-AE30-91384D911F3F}">
                <p184:classification xmlns:p184="http://schemas.microsoft.com/office/powerpoint/2018/4/main" val="hdr"/>
              </p:ext>
            </p:extLst>
          </p:nvPr>
        </p:nvSpPr>
        <p:spPr>
          <a:xfrm>
            <a:off x="4251325" y="63500"/>
            <a:ext cx="681038" cy="213360"/>
          </a:xfrm>
          <a:prstGeom prst="rect">
            <a:avLst/>
          </a:prstGeom>
        </p:spPr>
        <p:txBody>
          <a:bodyPr horzOverflow="overflow" lIns="0" tIns="0" rIns="0" bIns="0">
            <a:spAutoFit/>
          </a:bodyPr>
          <a:lstStyle/>
          <a:p>
            <a:pPr algn="l"/>
            <a:r>
              <a:rPr lang="en-US" sz="1400">
                <a:solidFill>
                  <a:srgbClr val="A8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
        <p:nvSpPr>
          <p:cNvPr id="5" name="TextBox 4">
            <a:extLst>
              <a:ext uri="{FF2B5EF4-FFF2-40B4-BE49-F238E27FC236}">
                <a16:creationId xmlns:a16="http://schemas.microsoft.com/office/drawing/2014/main" id="{030C73B2-D32A-D073-8B6E-57F3C0543FAD}"/>
              </a:ext>
            </a:extLst>
          </p:cNvPr>
          <p:cNvSpPr txBox="1"/>
          <p:nvPr>
            <p:extLst>
              <p:ext uri="{1162E1C5-73C7-4A58-AE30-91384D911F3F}">
                <p184:classification xmlns:p184="http://schemas.microsoft.com/office/powerpoint/2018/4/main" val="ftr"/>
              </p:ext>
            </p:extLst>
          </p:nvPr>
        </p:nvSpPr>
        <p:spPr>
          <a:xfrm>
            <a:off x="4341813" y="6642100"/>
            <a:ext cx="488950" cy="152400"/>
          </a:xfrm>
          <a:prstGeom prst="rect">
            <a:avLst/>
          </a:prstGeom>
        </p:spPr>
        <p:txBody>
          <a:bodyPr horzOverflow="overflow" lIns="0" tIns="0" rIns="0" bIns="0">
            <a:spAutoFit/>
          </a:bodyPr>
          <a:lstStyle/>
          <a:p>
            <a:pPr algn="l"/>
            <a:r>
              <a:rPr lang="en-US" sz="1000">
                <a:solidFill>
                  <a:srgbClr val="A8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941832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a:spLocks noGrp="1"/>
          </p:cNvSpPr>
          <p:nvPr>
            <p:ph type="title"/>
          </p:nvPr>
        </p:nvSpPr>
        <p:spPr>
          <a:xfrm>
            <a:off x="285252" y="5241987"/>
            <a:ext cx="5991723" cy="835742"/>
          </a:xfrm>
        </p:spPr>
        <p:txBody>
          <a:bodyPr/>
          <a:lstStyle/>
          <a:p>
            <a:r>
              <a:rPr lang="en-US" sz="3200" dirty="0"/>
              <a:t>Public sector decision-making</a:t>
            </a:r>
          </a:p>
        </p:txBody>
      </p:sp>
      <p:sp>
        <p:nvSpPr>
          <p:cNvPr id="3" name="Title 2"/>
          <p:cNvSpPr txBox="1">
            <a:spLocks/>
          </p:cNvSpPr>
          <p:nvPr/>
        </p:nvSpPr>
        <p:spPr>
          <a:xfrm>
            <a:off x="285252" y="5927314"/>
            <a:ext cx="5103872" cy="551583"/>
          </a:xfrm>
          <a:prstGeom prst="rect">
            <a:avLst/>
          </a:prstGeom>
        </p:spPr>
        <p:txBody>
          <a:bodyPr anchor="ctr" anchorCtr="0">
            <a:noAutofit/>
          </a:bodyPr>
          <a:lstStyle>
            <a:lvl1pPr algn="l" defTabSz="914400" rtl="0" eaLnBrk="1" latinLnBrk="0" hangingPunct="1">
              <a:lnSpc>
                <a:spcPct val="90000"/>
              </a:lnSpc>
              <a:spcBef>
                <a:spcPct val="0"/>
              </a:spcBef>
              <a:buNone/>
              <a:defRPr sz="3600" kern="1200" baseline="0">
                <a:solidFill>
                  <a:schemeClr val="bg1"/>
                </a:solidFill>
                <a:latin typeface="Segoe UI Ligh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20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Mark Egan, Special Counsel</a:t>
            </a:r>
          </a:p>
        </p:txBody>
      </p:sp>
      <p:sp>
        <p:nvSpPr>
          <p:cNvPr id="4" name="TextBox 3"/>
          <p:cNvSpPr txBox="1"/>
          <p:nvPr/>
        </p:nvSpPr>
        <p:spPr>
          <a:xfrm>
            <a:off x="7207135" y="6371472"/>
            <a:ext cx="2015895"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2000" dirty="0">
                <a:solidFill>
                  <a:prstClr val="white"/>
                </a:solidFill>
                <a:latin typeface="Segoe UI Light" panose="020B0502040204020203" pitchFamily="34" charset="0"/>
                <a:ea typeface="+mj-ea"/>
                <a:cs typeface="+mj-cs"/>
              </a:rPr>
              <a:t>14 October 2025</a:t>
            </a:r>
          </a:p>
        </p:txBody>
      </p:sp>
    </p:spTree>
    <p:extLst>
      <p:ext uri="{BB962C8B-B14F-4D97-AF65-F5344CB8AC3E}">
        <p14:creationId xmlns:p14="http://schemas.microsoft.com/office/powerpoint/2010/main" val="1631638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9FCE14-F012-B889-70C7-F9DF29DA97C0}"/>
              </a:ext>
            </a:extLst>
          </p:cNvPr>
          <p:cNvSpPr>
            <a:spLocks noGrp="1"/>
          </p:cNvSpPr>
          <p:nvPr>
            <p:ph idx="1"/>
          </p:nvPr>
        </p:nvSpPr>
        <p:spPr/>
        <p:txBody>
          <a:bodyPr/>
          <a:lstStyle/>
          <a:p>
            <a:r>
              <a:rPr lang="en-AU" sz="2400" dirty="0"/>
              <a:t>See handout</a:t>
            </a:r>
          </a:p>
          <a:p>
            <a:r>
              <a:rPr lang="en-AU" sz="2400" dirty="0"/>
              <a:t>Apply the framework:</a:t>
            </a:r>
          </a:p>
          <a:p>
            <a:pPr marL="914400" lvl="1" indent="-457200">
              <a:buFont typeface="+mj-lt"/>
              <a:buAutoNum type="arabicPeriod"/>
            </a:pPr>
            <a:r>
              <a:rPr lang="en-AU" sz="1800" i="1" dirty="0"/>
              <a:t>What is the </a:t>
            </a:r>
            <a:r>
              <a:rPr lang="en-AU" sz="1800" b="1" i="1" dirty="0"/>
              <a:t>source</a:t>
            </a:r>
            <a:r>
              <a:rPr lang="en-AU" sz="1800" i="1" dirty="0"/>
              <a:t> of the power? (Environment Protection Act 2017, s69)</a:t>
            </a:r>
          </a:p>
          <a:p>
            <a:pPr marL="914400" lvl="1" indent="-457200">
              <a:buFont typeface="+mj-lt"/>
              <a:buAutoNum type="arabicPeriod"/>
            </a:pPr>
            <a:r>
              <a:rPr lang="en-AU" sz="1800" b="1" dirty="0"/>
              <a:t>Who </a:t>
            </a:r>
            <a:r>
              <a:rPr lang="en-AU" sz="1800" dirty="0"/>
              <a:t>may exercise the power?</a:t>
            </a:r>
            <a:endParaRPr lang="en-AU" sz="1800" b="1" dirty="0"/>
          </a:p>
          <a:p>
            <a:pPr marL="914400" lvl="1" indent="-457200">
              <a:buFont typeface="+mj-lt"/>
              <a:buAutoNum type="arabicPeriod"/>
            </a:pPr>
            <a:r>
              <a:rPr lang="en-AU" sz="1800" dirty="0"/>
              <a:t>Are there </a:t>
            </a:r>
            <a:r>
              <a:rPr lang="en-AU" sz="1800" b="1" dirty="0"/>
              <a:t>procedural preconditions </a:t>
            </a:r>
            <a:r>
              <a:rPr lang="en-AU" sz="1800" dirty="0"/>
              <a:t>(prior to the exercise of power)? </a:t>
            </a:r>
          </a:p>
          <a:p>
            <a:pPr marL="914400" lvl="1" indent="-457200">
              <a:buFont typeface="+mj-lt"/>
              <a:buAutoNum type="arabicPeriod"/>
            </a:pPr>
            <a:r>
              <a:rPr lang="en-AU" sz="1800" dirty="0"/>
              <a:t>Are there </a:t>
            </a:r>
            <a:r>
              <a:rPr lang="en-AU" sz="1800" b="1" dirty="0"/>
              <a:t>substantive conditions </a:t>
            </a:r>
            <a:r>
              <a:rPr lang="en-AU" sz="1800" dirty="0"/>
              <a:t>that need to be satisfied (at time of exercise of power)?</a:t>
            </a:r>
          </a:p>
          <a:p>
            <a:pPr marL="914400" lvl="1" indent="-457200">
              <a:buFont typeface="+mj-lt"/>
              <a:buAutoNum type="arabicPeriod"/>
            </a:pPr>
            <a:r>
              <a:rPr lang="en-AU" sz="1800" dirty="0"/>
              <a:t>What needs to be done </a:t>
            </a:r>
            <a:r>
              <a:rPr lang="en-AU" sz="1800" b="1" dirty="0"/>
              <a:t>after the fact</a:t>
            </a:r>
            <a:r>
              <a:rPr lang="en-AU" sz="1800" dirty="0"/>
              <a:t>? (e.g. publication, notice etc)</a:t>
            </a:r>
          </a:p>
          <a:p>
            <a:r>
              <a:rPr lang="en-AU" sz="2400" dirty="0"/>
              <a:t>Are there other things we need to look at or know?</a:t>
            </a:r>
          </a:p>
        </p:txBody>
      </p:sp>
      <p:sp>
        <p:nvSpPr>
          <p:cNvPr id="3" name="Title 2">
            <a:extLst>
              <a:ext uri="{FF2B5EF4-FFF2-40B4-BE49-F238E27FC236}">
                <a16:creationId xmlns:a16="http://schemas.microsoft.com/office/drawing/2014/main" id="{F8543EE0-DC2D-2EEC-6902-18D0366EF7AE}"/>
              </a:ext>
            </a:extLst>
          </p:cNvPr>
          <p:cNvSpPr>
            <a:spLocks noGrp="1"/>
          </p:cNvSpPr>
          <p:nvPr>
            <p:ph type="title"/>
          </p:nvPr>
        </p:nvSpPr>
        <p:spPr/>
        <p:txBody>
          <a:bodyPr/>
          <a:lstStyle/>
          <a:p>
            <a:r>
              <a:rPr lang="en-AU" dirty="0"/>
              <a:t>Exercise	</a:t>
            </a:r>
          </a:p>
        </p:txBody>
      </p:sp>
    </p:spTree>
    <p:extLst>
      <p:ext uri="{BB962C8B-B14F-4D97-AF65-F5344CB8AC3E}">
        <p14:creationId xmlns:p14="http://schemas.microsoft.com/office/powerpoint/2010/main" val="134494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5A7DA1-23B9-BBDD-C902-08E04AFFB663}"/>
              </a:ext>
            </a:extLst>
          </p:cNvPr>
          <p:cNvSpPr>
            <a:spLocks noGrp="1"/>
          </p:cNvSpPr>
          <p:nvPr>
            <p:ph idx="1"/>
          </p:nvPr>
        </p:nvSpPr>
        <p:spPr>
          <a:xfrm>
            <a:off x="628650" y="1539875"/>
            <a:ext cx="7886700" cy="4351338"/>
          </a:xfrm>
        </p:spPr>
        <p:txBody>
          <a:bodyPr/>
          <a:lstStyle/>
          <a:p>
            <a:r>
              <a:rPr lang="en-AU" sz="1600" dirty="0"/>
              <a:t>Power: s 69</a:t>
            </a:r>
          </a:p>
          <a:p>
            <a:r>
              <a:rPr lang="en-AU" sz="1600" dirty="0"/>
              <a:t>Decision maker: EPA, or delegate?</a:t>
            </a:r>
          </a:p>
          <a:p>
            <a:r>
              <a:rPr lang="en-AU" sz="1600" dirty="0"/>
              <a:t>Procedural preconditions</a:t>
            </a:r>
          </a:p>
          <a:p>
            <a:pPr lvl="1"/>
            <a:r>
              <a:rPr lang="en-AU" sz="1400" dirty="0"/>
              <a:t>Receipt of (valid?) application</a:t>
            </a:r>
          </a:p>
          <a:p>
            <a:pPr lvl="1"/>
            <a:r>
              <a:rPr lang="en-AU" sz="1400" dirty="0"/>
              <a:t>Decision within 4 months</a:t>
            </a:r>
          </a:p>
          <a:p>
            <a:pPr lvl="1"/>
            <a:r>
              <a:rPr lang="en-AU" sz="1400" dirty="0"/>
              <a:t>Prior referral to prescribed agencies</a:t>
            </a:r>
          </a:p>
          <a:p>
            <a:pPr lvl="1"/>
            <a:r>
              <a:rPr lang="en-AU" sz="1400" dirty="0"/>
              <a:t>Notice of application under s 52 – what is that?</a:t>
            </a:r>
          </a:p>
          <a:p>
            <a:pPr lvl="1"/>
            <a:r>
              <a:rPr lang="en-AU" sz="1400" dirty="0"/>
              <a:t>Any residual procedural fairness?</a:t>
            </a:r>
          </a:p>
          <a:p>
            <a:r>
              <a:rPr lang="en-AU" sz="1600" dirty="0"/>
              <a:t>Substantive conditions</a:t>
            </a:r>
          </a:p>
          <a:p>
            <a:pPr lvl="1"/>
            <a:r>
              <a:rPr lang="en-AU" sz="1400" dirty="0"/>
              <a:t>Mandatory considerations: s 69(3)</a:t>
            </a:r>
          </a:p>
          <a:p>
            <a:pPr lvl="1"/>
            <a:r>
              <a:rPr lang="en-AU" sz="1400" dirty="0"/>
              <a:t>Mandatory considerations: Climate Action Act, s 17</a:t>
            </a:r>
          </a:p>
          <a:p>
            <a:pPr lvl="1"/>
            <a:r>
              <a:rPr lang="en-AU" sz="1400" dirty="0"/>
              <a:t>Mandatory considerations: other?? E.g. Charter, Climate Change</a:t>
            </a:r>
          </a:p>
          <a:p>
            <a:pPr lvl="1"/>
            <a:r>
              <a:rPr lang="en-AU" sz="1400" dirty="0"/>
              <a:t>(Hidden) subjective jurisdictional facts</a:t>
            </a:r>
          </a:p>
          <a:p>
            <a:pPr lvl="2"/>
            <a:r>
              <a:rPr lang="en-AU" sz="1200" dirty="0"/>
              <a:t>Authority ‘considers’ unacceptable risk of harm to human health or enviro: s 69(4)(a)</a:t>
            </a:r>
          </a:p>
          <a:p>
            <a:pPr lvl="2"/>
            <a:r>
              <a:rPr lang="en-AU" sz="1200" dirty="0"/>
              <a:t>Authority ‘determines’ the person not fit and proper: s 69(4)(b)</a:t>
            </a:r>
          </a:p>
          <a:p>
            <a:pPr lvl="1"/>
            <a:r>
              <a:rPr lang="en-AU" sz="1400" dirty="0"/>
              <a:t>(Hidden) objective jurisdictional fact: s 69(4)(c)</a:t>
            </a:r>
          </a:p>
          <a:p>
            <a:r>
              <a:rPr lang="en-AU" sz="1600" dirty="0"/>
              <a:t>After the fact</a:t>
            </a:r>
          </a:p>
          <a:p>
            <a:pPr lvl="1"/>
            <a:r>
              <a:rPr lang="en-AU" sz="1400" dirty="0"/>
              <a:t>Reasonable steps to notify: s 69(6)</a:t>
            </a:r>
          </a:p>
        </p:txBody>
      </p:sp>
      <p:sp>
        <p:nvSpPr>
          <p:cNvPr id="3" name="Title 2">
            <a:extLst>
              <a:ext uri="{FF2B5EF4-FFF2-40B4-BE49-F238E27FC236}">
                <a16:creationId xmlns:a16="http://schemas.microsoft.com/office/drawing/2014/main" id="{514D10E3-A3FA-39F5-E746-2699616540AA}"/>
              </a:ext>
            </a:extLst>
          </p:cNvPr>
          <p:cNvSpPr>
            <a:spLocks noGrp="1"/>
          </p:cNvSpPr>
          <p:nvPr>
            <p:ph type="title"/>
          </p:nvPr>
        </p:nvSpPr>
        <p:spPr/>
        <p:txBody>
          <a:bodyPr/>
          <a:lstStyle/>
          <a:p>
            <a:r>
              <a:rPr lang="en-AU" dirty="0"/>
              <a:t>Exercise – issue spotting	</a:t>
            </a:r>
          </a:p>
        </p:txBody>
      </p:sp>
    </p:spTree>
    <p:extLst>
      <p:ext uri="{BB962C8B-B14F-4D97-AF65-F5344CB8AC3E}">
        <p14:creationId xmlns:p14="http://schemas.microsoft.com/office/powerpoint/2010/main" val="367169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AU" altLang="en-US" dirty="0"/>
              <a:t>Reasons</a:t>
            </a:r>
          </a:p>
        </p:txBody>
      </p:sp>
      <p:sp>
        <p:nvSpPr>
          <p:cNvPr id="266243" name="Rectangle 3"/>
          <p:cNvSpPr>
            <a:spLocks noGrp="1" noChangeArrowheads="1"/>
          </p:cNvSpPr>
          <p:nvPr>
            <p:ph type="body" idx="1"/>
          </p:nvPr>
        </p:nvSpPr>
        <p:spPr>
          <a:xfrm>
            <a:off x="491917" y="1896762"/>
            <a:ext cx="7886700" cy="3064476"/>
          </a:xfrm>
        </p:spPr>
        <p:txBody>
          <a:bodyPr/>
          <a:lstStyle/>
          <a:p>
            <a:pPr lvl="0"/>
            <a:r>
              <a:rPr lang="en-AU" dirty="0"/>
              <a:t>A right to reasons?</a:t>
            </a:r>
          </a:p>
          <a:p>
            <a:pPr lvl="1"/>
            <a:r>
              <a:rPr lang="en-AU" dirty="0"/>
              <a:t>Not at common law</a:t>
            </a:r>
          </a:p>
          <a:p>
            <a:pPr lvl="1"/>
            <a:r>
              <a:rPr lang="en-AU" dirty="0"/>
              <a:t>Under:</a:t>
            </a:r>
          </a:p>
          <a:p>
            <a:pPr lvl="2"/>
            <a:r>
              <a:rPr lang="en-AU" dirty="0"/>
              <a:t>Empowering Act?</a:t>
            </a:r>
          </a:p>
          <a:p>
            <a:pPr lvl="2"/>
            <a:r>
              <a:rPr lang="en-AU" dirty="0"/>
              <a:t>the </a:t>
            </a:r>
            <a:r>
              <a:rPr lang="en-AU" i="1" dirty="0"/>
              <a:t>Administrative Law Act 1978</a:t>
            </a:r>
            <a:r>
              <a:rPr lang="en-AU" dirty="0"/>
              <a:t>? ('decision’, made by a 'tribunal' and requested in time by a 'person affected‘)</a:t>
            </a:r>
          </a:p>
          <a:p>
            <a:pPr lvl="2"/>
            <a:r>
              <a:rPr lang="en-AU" dirty="0"/>
              <a:t>If decision is reviewable at VCAT: VCAT Act, s 45</a:t>
            </a:r>
          </a:p>
          <a:p>
            <a:r>
              <a:rPr lang="en-AU" dirty="0"/>
              <a:t>Implications of reasons:</a:t>
            </a:r>
          </a:p>
          <a:p>
            <a:pPr lvl="1"/>
            <a:r>
              <a:rPr lang="en-AU" sz="2000" dirty="0"/>
              <a:t>Form part of the record: Admin Law Act, s 10 (‘error on the face of the record’)</a:t>
            </a:r>
          </a:p>
          <a:p>
            <a:pPr lvl="1"/>
            <a:r>
              <a:rPr lang="en-AU" sz="2000" dirty="0"/>
              <a:t>Decision maker bound by / stuck with them: </a:t>
            </a:r>
            <a:r>
              <a:rPr lang="en-AU" sz="2000" i="1" dirty="0"/>
              <a:t>East Melbourne</a:t>
            </a:r>
          </a:p>
          <a:p>
            <a:pPr lvl="1"/>
            <a:endParaRPr lang="en-AU" dirty="0"/>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412973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5D44D-3312-1945-7AEB-127288D0951C}"/>
            </a:ext>
          </a:extLst>
        </p:cNvPr>
        <p:cNvGrpSpPr/>
        <p:nvPr/>
      </p:nvGrpSpPr>
      <p:grpSpPr>
        <a:xfrm>
          <a:off x="0" y="0"/>
          <a:ext cx="0" cy="0"/>
          <a:chOff x="0" y="0"/>
          <a:chExt cx="0" cy="0"/>
        </a:xfrm>
      </p:grpSpPr>
      <p:pic>
        <p:nvPicPr>
          <p:cNvPr id="4" name="Content Placeholder 4">
            <a:extLst>
              <a:ext uri="{FF2B5EF4-FFF2-40B4-BE49-F238E27FC236}">
                <a16:creationId xmlns:a16="http://schemas.microsoft.com/office/drawing/2014/main" id="{E5974171-99C9-3502-177B-99E5C4B9A6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9356" y="3266220"/>
            <a:ext cx="4480104" cy="3363589"/>
          </a:xfrm>
          <a:prstGeom prst="rect">
            <a:avLst/>
          </a:prstGeom>
        </p:spPr>
      </p:pic>
      <p:sp>
        <p:nvSpPr>
          <p:cNvPr id="266242" name="Rectangle 2">
            <a:extLst>
              <a:ext uri="{FF2B5EF4-FFF2-40B4-BE49-F238E27FC236}">
                <a16:creationId xmlns:a16="http://schemas.microsoft.com/office/drawing/2014/main" id="{A1BBD4E3-254F-3A50-5B88-8FA03A133350}"/>
              </a:ext>
            </a:extLst>
          </p:cNvPr>
          <p:cNvSpPr>
            <a:spLocks noGrp="1" noChangeArrowheads="1"/>
          </p:cNvSpPr>
          <p:nvPr>
            <p:ph type="title"/>
          </p:nvPr>
        </p:nvSpPr>
        <p:spPr/>
        <p:txBody>
          <a:bodyPr/>
          <a:lstStyle/>
          <a:p>
            <a:r>
              <a:rPr lang="en-AU" altLang="en-US" dirty="0"/>
              <a:t>Reasons</a:t>
            </a:r>
          </a:p>
        </p:txBody>
      </p:sp>
      <p:sp>
        <p:nvSpPr>
          <p:cNvPr id="266243" name="Rectangle 3">
            <a:extLst>
              <a:ext uri="{FF2B5EF4-FFF2-40B4-BE49-F238E27FC236}">
                <a16:creationId xmlns:a16="http://schemas.microsoft.com/office/drawing/2014/main" id="{7751F80B-A65B-0960-7E19-84AB8010D36E}"/>
              </a:ext>
            </a:extLst>
          </p:cNvPr>
          <p:cNvSpPr>
            <a:spLocks noGrp="1" noChangeArrowheads="1"/>
          </p:cNvSpPr>
          <p:nvPr>
            <p:ph type="body" idx="1"/>
          </p:nvPr>
        </p:nvSpPr>
        <p:spPr>
          <a:xfrm>
            <a:off x="509008" y="1812401"/>
            <a:ext cx="8216247" cy="3135614"/>
          </a:xfrm>
        </p:spPr>
        <p:txBody>
          <a:bodyPr/>
          <a:lstStyle/>
          <a:p>
            <a:pPr lvl="0"/>
            <a:r>
              <a:rPr lang="en-AU" dirty="0"/>
              <a:t>Standard (</a:t>
            </a:r>
            <a:r>
              <a:rPr lang="en-AU" i="1" dirty="0"/>
              <a:t>Wingfoot </a:t>
            </a:r>
            <a:r>
              <a:rPr lang="en-AU" dirty="0"/>
              <a:t>High Court)</a:t>
            </a:r>
            <a:endParaRPr lang="en-AU" i="1" dirty="0"/>
          </a:p>
          <a:p>
            <a:pPr lvl="1"/>
            <a:r>
              <a:rPr lang="en-AU" sz="2200" dirty="0"/>
              <a:t>must explain the </a:t>
            </a:r>
            <a:r>
              <a:rPr lang="en-AU" sz="2200" b="1" dirty="0"/>
              <a:t>actual path of reasoning </a:t>
            </a:r>
            <a:endParaRPr lang="en-AU" sz="2200" dirty="0"/>
          </a:p>
          <a:p>
            <a:pPr lvl="1"/>
            <a:r>
              <a:rPr lang="en-AU" sz="2200" dirty="0"/>
              <a:t>in </a:t>
            </a:r>
            <a:r>
              <a:rPr lang="en-AU" sz="2200" b="1" dirty="0"/>
              <a:t>sufficient detail </a:t>
            </a:r>
            <a:r>
              <a:rPr lang="en-AU" sz="2200" dirty="0"/>
              <a:t>to enable a court to see if there is an error of law</a:t>
            </a:r>
          </a:p>
          <a:p>
            <a:pPr lvl="1"/>
            <a:r>
              <a:rPr lang="en-AU" sz="2200" i="1" dirty="0"/>
              <a:t>otherwise</a:t>
            </a:r>
            <a:r>
              <a:rPr lang="en-AU" sz="2200" dirty="0"/>
              <a:t> varies depending on the Act and the decision</a:t>
            </a:r>
          </a:p>
          <a:p>
            <a:pPr marL="457200" lvl="1" indent="0">
              <a:buNone/>
            </a:pPr>
            <a:endParaRPr lang="en-AU" dirty="0"/>
          </a:p>
          <a:p>
            <a:pPr marL="457200" lvl="1" indent="0">
              <a:buNone/>
            </a:pPr>
            <a:endParaRPr lang="en-AU" i="1" dirty="0"/>
          </a:p>
          <a:p>
            <a:pPr lvl="2"/>
            <a:endParaRPr lang="en-AU" dirty="0"/>
          </a:p>
        </p:txBody>
      </p:sp>
      <p:sp>
        <p:nvSpPr>
          <p:cNvPr id="6" name="Title 1">
            <a:extLst>
              <a:ext uri="{FF2B5EF4-FFF2-40B4-BE49-F238E27FC236}">
                <a16:creationId xmlns:a16="http://schemas.microsoft.com/office/drawing/2014/main" id="{25438B99-78E7-C750-4749-BEC5B5C570BC}"/>
              </a:ext>
            </a:extLst>
          </p:cNvPr>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472320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E9BE63-ED77-CB31-16DB-EEA60F7AAC89}"/>
              </a:ext>
            </a:extLst>
          </p:cNvPr>
          <p:cNvSpPr>
            <a:spLocks noGrp="1"/>
          </p:cNvSpPr>
          <p:nvPr>
            <p:ph idx="1"/>
          </p:nvPr>
        </p:nvSpPr>
        <p:spPr/>
        <p:txBody>
          <a:bodyPr/>
          <a:lstStyle/>
          <a:p>
            <a:r>
              <a:rPr lang="en-AU" b="1" dirty="0"/>
              <a:t>Form</a:t>
            </a:r>
            <a:r>
              <a:rPr lang="en-AU" dirty="0"/>
              <a:t>: written, dated, signed</a:t>
            </a:r>
          </a:p>
          <a:p>
            <a:r>
              <a:rPr lang="en-AU" b="1" dirty="0"/>
              <a:t>Timing: </a:t>
            </a:r>
            <a:r>
              <a:rPr lang="en-AU" dirty="0"/>
              <a:t>contemporaneous ideal, after the fact ok</a:t>
            </a:r>
            <a:endParaRPr lang="en-AU" b="1" dirty="0"/>
          </a:p>
          <a:p>
            <a:pPr lvl="0"/>
            <a:r>
              <a:rPr lang="en-AU" b="1" dirty="0"/>
              <a:t>Contents:</a:t>
            </a:r>
          </a:p>
          <a:p>
            <a:pPr lvl="1"/>
            <a:r>
              <a:rPr lang="en-AU" sz="2000" b="1" dirty="0"/>
              <a:t>Decision: </a:t>
            </a:r>
            <a:r>
              <a:rPr lang="en-AU" sz="2000" dirty="0"/>
              <a:t>The decision made. </a:t>
            </a:r>
          </a:p>
          <a:p>
            <a:pPr lvl="1"/>
            <a:r>
              <a:rPr lang="en-AU" sz="2000" b="1" dirty="0"/>
              <a:t>Decision maker: </a:t>
            </a:r>
            <a:r>
              <a:rPr lang="en-AU" sz="2000" dirty="0"/>
              <a:t>who made it</a:t>
            </a:r>
          </a:p>
          <a:p>
            <a:pPr lvl="1"/>
            <a:r>
              <a:rPr lang="en-AU" sz="2000" b="1" dirty="0"/>
              <a:t>Law</a:t>
            </a:r>
            <a:r>
              <a:rPr lang="en-AU" sz="2000" dirty="0"/>
              <a:t>: legislative provisions under which the decision was made</a:t>
            </a:r>
          </a:p>
          <a:p>
            <a:pPr lvl="1"/>
            <a:r>
              <a:rPr lang="en-AU" sz="2000" b="1" dirty="0"/>
              <a:t>Process: </a:t>
            </a:r>
            <a:r>
              <a:rPr lang="en-AU" sz="2000" dirty="0"/>
              <a:t>Key steps in the process leading to the decision</a:t>
            </a:r>
          </a:p>
          <a:p>
            <a:pPr lvl="1"/>
            <a:r>
              <a:rPr lang="en-AU" sz="2000" b="1" dirty="0"/>
              <a:t>Facts and evidence</a:t>
            </a:r>
            <a:endParaRPr lang="en-AU" sz="2000" dirty="0"/>
          </a:p>
          <a:p>
            <a:pPr lvl="1"/>
            <a:r>
              <a:rPr lang="en-AU" sz="2000" b="1" dirty="0"/>
              <a:t>Logical reasoning: </a:t>
            </a:r>
            <a:r>
              <a:rPr lang="en-AU" sz="2000" dirty="0"/>
              <a:t>set out the reasoning process leading from the facts and evidence to the decision </a:t>
            </a:r>
          </a:p>
          <a:p>
            <a:endParaRPr lang="en-AU" dirty="0"/>
          </a:p>
        </p:txBody>
      </p:sp>
      <p:sp>
        <p:nvSpPr>
          <p:cNvPr id="3" name="Title 2">
            <a:extLst>
              <a:ext uri="{FF2B5EF4-FFF2-40B4-BE49-F238E27FC236}">
                <a16:creationId xmlns:a16="http://schemas.microsoft.com/office/drawing/2014/main" id="{7EE25353-DDF2-B10E-CEA3-2AC56E2B89C1}"/>
              </a:ext>
            </a:extLst>
          </p:cNvPr>
          <p:cNvSpPr>
            <a:spLocks noGrp="1"/>
          </p:cNvSpPr>
          <p:nvPr>
            <p:ph type="title"/>
          </p:nvPr>
        </p:nvSpPr>
        <p:spPr/>
        <p:txBody>
          <a:bodyPr/>
          <a:lstStyle/>
          <a:p>
            <a:r>
              <a:rPr lang="en-AU" dirty="0"/>
              <a:t>Reasons</a:t>
            </a:r>
          </a:p>
        </p:txBody>
      </p:sp>
    </p:spTree>
    <p:extLst>
      <p:ext uri="{BB962C8B-B14F-4D97-AF65-F5344CB8AC3E}">
        <p14:creationId xmlns:p14="http://schemas.microsoft.com/office/powerpoint/2010/main" val="2327410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AU" altLang="en-US" dirty="0"/>
              <a:t>Review of decisions</a:t>
            </a:r>
          </a:p>
        </p:txBody>
      </p:sp>
      <p:sp>
        <p:nvSpPr>
          <p:cNvPr id="266243" name="Rectangle 3"/>
          <p:cNvSpPr>
            <a:spLocks noGrp="1" noChangeArrowheads="1"/>
          </p:cNvSpPr>
          <p:nvPr>
            <p:ph type="body" idx="1"/>
          </p:nvPr>
        </p:nvSpPr>
        <p:spPr>
          <a:xfrm>
            <a:off x="457200" y="1637410"/>
            <a:ext cx="8229600" cy="3583180"/>
          </a:xfrm>
        </p:spPr>
        <p:txBody>
          <a:bodyPr/>
          <a:lstStyle/>
          <a:p>
            <a:r>
              <a:rPr lang="en-AU" b="1" dirty="0"/>
              <a:t>Merits review</a:t>
            </a:r>
          </a:p>
          <a:p>
            <a:pPr lvl="1"/>
            <a:r>
              <a:rPr lang="en-AU" dirty="0"/>
              <a:t>VCAT</a:t>
            </a:r>
          </a:p>
          <a:p>
            <a:pPr lvl="1"/>
            <a:r>
              <a:rPr lang="en-AU" dirty="0"/>
              <a:t>internal</a:t>
            </a:r>
          </a:p>
          <a:p>
            <a:pPr lvl="0"/>
            <a:r>
              <a:rPr lang="en-AU" b="1" dirty="0"/>
              <a:t>Legal review (judicial review)</a:t>
            </a:r>
          </a:p>
          <a:p>
            <a:pPr lvl="1"/>
            <a:r>
              <a:rPr lang="en-AU" dirty="0"/>
              <a:t>Policing the legal limits of powers</a:t>
            </a:r>
          </a:p>
          <a:p>
            <a:pPr lvl="1"/>
            <a:r>
              <a:rPr lang="en-AU" dirty="0"/>
              <a:t>Error on the face of the record</a:t>
            </a:r>
          </a:p>
          <a:p>
            <a:pPr lvl="1"/>
            <a:r>
              <a:rPr lang="en-AU" dirty="0"/>
              <a:t>Jurisdictional error </a:t>
            </a:r>
            <a:r>
              <a:rPr lang="en-AU" i="1" dirty="0"/>
              <a:t>(LPDT, </a:t>
            </a:r>
            <a:r>
              <a:rPr lang="en-AU" dirty="0"/>
              <a:t>[1]-[16])</a:t>
            </a:r>
            <a:r>
              <a:rPr lang="en-AU" i="1" dirty="0"/>
              <a:t>:</a:t>
            </a:r>
          </a:p>
          <a:p>
            <a:pPr lvl="2"/>
            <a:r>
              <a:rPr lang="en-AU" dirty="0"/>
              <a:t>recognised grounds (but categories ‘not closed’), and</a:t>
            </a:r>
          </a:p>
          <a:p>
            <a:pPr lvl="2"/>
            <a:r>
              <a:rPr lang="en-AU" dirty="0"/>
              <a:t>statutory intention for non-compliance to be invalidating (</a:t>
            </a:r>
            <a:r>
              <a:rPr lang="en-AU" i="1" dirty="0"/>
              <a:t>Project Blue Sky)</a:t>
            </a:r>
            <a:r>
              <a:rPr lang="en-AU" dirty="0"/>
              <a:t>, and</a:t>
            </a:r>
          </a:p>
          <a:p>
            <a:pPr lvl="2"/>
            <a:r>
              <a:rPr lang="en-AU" dirty="0"/>
              <a:t>material to the decision (</a:t>
            </a:r>
            <a:r>
              <a:rPr lang="en-AU" i="1" dirty="0"/>
              <a:t>Hossain</a:t>
            </a:r>
            <a:r>
              <a:rPr lang="en-AU" dirty="0"/>
              <a:t>, etc)</a:t>
            </a:r>
          </a:p>
          <a:p>
            <a:pPr marL="457200" lvl="1" indent="0">
              <a:buNone/>
            </a:pPr>
            <a:endParaRPr lang="en-AU" sz="1200" dirty="0"/>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263202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AU" altLang="en-US" dirty="0"/>
              <a:t>Judicial review</a:t>
            </a:r>
          </a:p>
        </p:txBody>
      </p:sp>
      <p:sp>
        <p:nvSpPr>
          <p:cNvPr id="266243" name="Rectangle 3"/>
          <p:cNvSpPr>
            <a:spLocks noGrp="1" noChangeArrowheads="1"/>
          </p:cNvSpPr>
          <p:nvPr>
            <p:ph type="body" idx="1"/>
          </p:nvPr>
        </p:nvSpPr>
        <p:spPr>
          <a:xfrm>
            <a:off x="457200" y="1833177"/>
            <a:ext cx="8229600" cy="4085431"/>
          </a:xfrm>
        </p:spPr>
        <p:txBody>
          <a:bodyPr/>
          <a:lstStyle/>
          <a:p>
            <a:pPr lvl="0"/>
            <a:r>
              <a:rPr lang="en-AU" dirty="0"/>
              <a:t>Procedure</a:t>
            </a:r>
          </a:p>
          <a:p>
            <a:pPr lvl="1"/>
            <a:r>
              <a:rPr lang="en-AU" sz="2400" dirty="0"/>
              <a:t>Prerogative/constitutional writs</a:t>
            </a:r>
            <a:r>
              <a:rPr lang="en-AU" dirty="0"/>
              <a:t> (Supreme Court Rules, Order 56)</a:t>
            </a:r>
            <a:endParaRPr lang="en-AU" sz="2400" dirty="0"/>
          </a:p>
          <a:p>
            <a:pPr lvl="1"/>
            <a:r>
              <a:rPr lang="en-AU" sz="2400" i="1" dirty="0"/>
              <a:t>Administrative Law Act 1978</a:t>
            </a:r>
          </a:p>
          <a:p>
            <a:r>
              <a:rPr lang="en-AU" dirty="0"/>
              <a:t>Outcome</a:t>
            </a:r>
          </a:p>
          <a:p>
            <a:pPr lvl="1"/>
            <a:r>
              <a:rPr lang="en-AU" sz="2400" dirty="0"/>
              <a:t>Certiorari, mandamus, prohibition</a:t>
            </a:r>
          </a:p>
          <a:p>
            <a:pPr lvl="1"/>
            <a:r>
              <a:rPr lang="en-AU" sz="2400" dirty="0"/>
              <a:t>Declaration, injunction</a:t>
            </a:r>
          </a:p>
          <a:p>
            <a:r>
              <a:rPr lang="en-AU" dirty="0"/>
              <a:t>Time limits</a:t>
            </a:r>
          </a:p>
          <a:p>
            <a:pPr lvl="1"/>
            <a:r>
              <a:rPr lang="en-AU" sz="2400" dirty="0"/>
              <a:t>30 or 60 days from different starts </a:t>
            </a:r>
          </a:p>
          <a:p>
            <a:pPr lvl="1"/>
            <a:r>
              <a:rPr lang="en-AU" sz="2400" dirty="0"/>
              <a:t>Can be extended or avoided</a:t>
            </a:r>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2364918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876300"/>
            <a:ext cx="7886700" cy="814389"/>
          </a:xfrm>
        </p:spPr>
        <p:txBody>
          <a:bodyPr/>
          <a:lstStyle/>
          <a:p>
            <a:r>
              <a:rPr lang="en-AU" dirty="0"/>
              <a:t>Questions?</a:t>
            </a:r>
          </a:p>
        </p:txBody>
      </p:sp>
      <p:sp>
        <p:nvSpPr>
          <p:cNvPr id="9" name="Content Placeholder 8">
            <a:extLst>
              <a:ext uri="{FF2B5EF4-FFF2-40B4-BE49-F238E27FC236}">
                <a16:creationId xmlns:a16="http://schemas.microsoft.com/office/drawing/2014/main" id="{D5023F7E-FDC3-F537-01B7-E4D75430150F}"/>
              </a:ext>
            </a:extLst>
          </p:cNvPr>
          <p:cNvSpPr>
            <a:spLocks noGrp="1"/>
          </p:cNvSpPr>
          <p:nvPr>
            <p:ph sz="half" idx="1"/>
          </p:nvPr>
        </p:nvSpPr>
        <p:spPr/>
        <p:txBody>
          <a:bodyPr/>
          <a:lstStyle/>
          <a:p>
            <a:endParaRPr lang="en-AU" dirty="0"/>
          </a:p>
        </p:txBody>
      </p:sp>
      <p:sp>
        <p:nvSpPr>
          <p:cNvPr id="10" name="Content Placeholder 9">
            <a:extLst>
              <a:ext uri="{FF2B5EF4-FFF2-40B4-BE49-F238E27FC236}">
                <a16:creationId xmlns:a16="http://schemas.microsoft.com/office/drawing/2014/main" id="{5528C876-E95F-71C6-BA74-5043D28E179C}"/>
              </a:ext>
            </a:extLst>
          </p:cNvPr>
          <p:cNvSpPr>
            <a:spLocks noGrp="1"/>
          </p:cNvSpPr>
          <p:nvPr>
            <p:ph sz="half" idx="2"/>
          </p:nvPr>
        </p:nvSpPr>
        <p:spPr/>
        <p:txBody>
          <a:bodyPr/>
          <a:lstStyle/>
          <a:p>
            <a:r>
              <a:rPr lang="en-AU" b="1" dirty="0"/>
              <a:t>Other resources:</a:t>
            </a:r>
          </a:p>
          <a:p>
            <a:r>
              <a:rPr lang="en-AU" sz="2000" dirty="0"/>
              <a:t>Aronson and Groves </a:t>
            </a:r>
            <a:r>
              <a:rPr lang="en-AU" sz="2000" i="1" dirty="0"/>
              <a:t>Judicial Review of Administrative Action </a:t>
            </a:r>
            <a:r>
              <a:rPr lang="en-AU" sz="2000" dirty="0"/>
              <a:t>(e-book via VGLS)</a:t>
            </a:r>
          </a:p>
          <a:p>
            <a:r>
              <a:rPr lang="en-AU" sz="2000" dirty="0"/>
              <a:t>Supreme Court, Judicial Review List Practice Note and Template Orders (online)</a:t>
            </a:r>
          </a:p>
          <a:p>
            <a:r>
              <a:rPr lang="en-AU" sz="2000" dirty="0"/>
              <a:t>Civil Procedure Victoria, for commentary on Order 56 and court procedure (Lexis Advance)</a:t>
            </a:r>
          </a:p>
          <a:p>
            <a:r>
              <a:rPr lang="en-AU" sz="2000" dirty="0"/>
              <a:t>Michelle Gordon “Applying reason to reasons” (online)</a:t>
            </a:r>
          </a:p>
          <a:p>
            <a:endParaRPr lang="en-AU" dirty="0"/>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pic>
        <p:nvPicPr>
          <p:cNvPr id="8" name="Picture Placeholder 4">
            <a:extLst>
              <a:ext uri="{FF2B5EF4-FFF2-40B4-BE49-F238E27FC236}">
                <a16:creationId xmlns:a16="http://schemas.microsoft.com/office/drawing/2014/main" id="{C695DE34-84F8-F3FB-14CD-B5CE3168C46A}"/>
              </a:ext>
            </a:extLst>
          </p:cNvPr>
          <p:cNvPicPr>
            <a:picLocks noChangeAspect="1"/>
          </p:cNvPicPr>
          <p:nvPr/>
        </p:nvPicPr>
        <p:blipFill>
          <a:blip r:embed="rId3">
            <a:extLst>
              <a:ext uri="{28A0092B-C50C-407E-A947-70E740481C1C}">
                <a14:useLocalDpi xmlns:a14="http://schemas.microsoft.com/office/drawing/2010/main" val="0"/>
              </a:ext>
            </a:extLst>
          </a:blip>
          <a:srcRect l="14394" r="14394"/>
          <a:stretch>
            <a:fillRect/>
          </a:stretch>
        </p:blipFill>
        <p:spPr>
          <a:xfrm>
            <a:off x="628650" y="1939181"/>
            <a:ext cx="3658791" cy="3852019"/>
          </a:xfrm>
          <a:prstGeom prst="rect">
            <a:avLst/>
          </a:prstGeom>
        </p:spPr>
      </p:pic>
      <p:sp>
        <p:nvSpPr>
          <p:cNvPr id="11" name="Slide Number Placeholder 10">
            <a:extLst>
              <a:ext uri="{FF2B5EF4-FFF2-40B4-BE49-F238E27FC236}">
                <a16:creationId xmlns:a16="http://schemas.microsoft.com/office/drawing/2014/main" id="{DB6C6C63-85D4-D0D0-AC9E-6E3FFC0F08A9}"/>
              </a:ext>
            </a:extLst>
          </p:cNvPr>
          <p:cNvSpPr>
            <a:spLocks noGrp="1"/>
          </p:cNvSpPr>
          <p:nvPr>
            <p:ph type="sldNum" sz="quarter" idx="12"/>
          </p:nvPr>
        </p:nvSpPr>
        <p:spPr/>
        <p:txBody>
          <a:bodyPr/>
          <a:lstStyle/>
          <a:p>
            <a:fld id="{1E1BDD06-A5A3-47D3-BF39-09AEC3560EC7}" type="slidenum">
              <a:rPr lang="en-AU" smtClean="0"/>
              <a:t>17</a:t>
            </a:fld>
            <a:endParaRPr lang="en-AU"/>
          </a:p>
        </p:txBody>
      </p:sp>
    </p:spTree>
    <p:extLst>
      <p:ext uri="{BB962C8B-B14F-4D97-AF65-F5344CB8AC3E}">
        <p14:creationId xmlns:p14="http://schemas.microsoft.com/office/powerpoint/2010/main" val="347924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AU" altLang="en-US"/>
              <a:t>Introduction</a:t>
            </a:r>
          </a:p>
        </p:txBody>
      </p:sp>
      <p:sp>
        <p:nvSpPr>
          <p:cNvPr id="247811" name="Rectangle 3"/>
          <p:cNvSpPr>
            <a:spLocks noGrp="1" noChangeArrowheads="1"/>
          </p:cNvSpPr>
          <p:nvPr>
            <p:ph type="body" idx="1"/>
          </p:nvPr>
        </p:nvSpPr>
        <p:spPr>
          <a:xfrm>
            <a:off x="676275" y="1948420"/>
            <a:ext cx="7886700" cy="2079110"/>
          </a:xfrm>
        </p:spPr>
        <p:txBody>
          <a:bodyPr/>
          <a:lstStyle/>
          <a:p>
            <a:pPr>
              <a:lnSpc>
                <a:spcPct val="90000"/>
              </a:lnSpc>
            </a:pPr>
            <a:r>
              <a:rPr lang="en-AU" altLang="en-US" dirty="0"/>
              <a:t>What is the lawyer’s role in decision-making?</a:t>
            </a:r>
          </a:p>
          <a:p>
            <a:pPr>
              <a:lnSpc>
                <a:spcPct val="90000"/>
              </a:lnSpc>
            </a:pPr>
            <a:r>
              <a:rPr lang="en-AU" altLang="en-US" dirty="0"/>
              <a:t>Powers:  sources, kinds, roles</a:t>
            </a:r>
          </a:p>
          <a:p>
            <a:pPr>
              <a:lnSpc>
                <a:spcPct val="90000"/>
              </a:lnSpc>
            </a:pPr>
            <a:r>
              <a:rPr lang="en-AU" altLang="en-US" dirty="0"/>
              <a:t>How to make valid decisions</a:t>
            </a:r>
          </a:p>
          <a:p>
            <a:pPr>
              <a:lnSpc>
                <a:spcPct val="90000"/>
              </a:lnSpc>
            </a:pPr>
            <a:r>
              <a:rPr lang="en-AU" altLang="en-US" dirty="0"/>
              <a:t>Statements of reasons</a:t>
            </a:r>
          </a:p>
          <a:p>
            <a:pPr>
              <a:lnSpc>
                <a:spcPct val="90000"/>
              </a:lnSpc>
            </a:pPr>
            <a:r>
              <a:rPr lang="en-AU" altLang="en-US" dirty="0"/>
              <a:t>Review of administrative decisions</a:t>
            </a:r>
          </a:p>
          <a:p>
            <a:pPr marL="0" indent="0" algn="ctr">
              <a:lnSpc>
                <a:spcPct val="90000"/>
              </a:lnSpc>
              <a:buNone/>
            </a:pPr>
            <a:endParaRPr lang="en-AU" altLang="en-US" i="1" dirty="0"/>
          </a:p>
          <a:p>
            <a:pPr marL="0" indent="0" algn="ctr">
              <a:lnSpc>
                <a:spcPct val="90000"/>
              </a:lnSpc>
              <a:buNone/>
            </a:pPr>
            <a:r>
              <a:rPr lang="en-AU" altLang="en-US" i="1" dirty="0"/>
              <a:t>Questions welcome as we go</a:t>
            </a:r>
          </a:p>
          <a:p>
            <a:pPr>
              <a:lnSpc>
                <a:spcPct val="90000"/>
              </a:lnSpc>
            </a:pPr>
            <a:endParaRPr lang="en-AU" altLang="en-US" dirty="0"/>
          </a:p>
          <a:p>
            <a:pPr>
              <a:lnSpc>
                <a:spcPct val="90000"/>
              </a:lnSpc>
            </a:pPr>
            <a:endParaRPr lang="en-AU" altLang="en-US" dirty="0"/>
          </a:p>
        </p:txBody>
      </p:sp>
      <p:sp>
        <p:nvSpPr>
          <p:cNvPr id="4"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312648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C47B0F-B61D-C1A1-393D-AB62A4C0492C}"/>
              </a:ext>
            </a:extLst>
          </p:cNvPr>
          <p:cNvSpPr>
            <a:spLocks noGrp="1"/>
          </p:cNvSpPr>
          <p:nvPr>
            <p:ph idx="1"/>
          </p:nvPr>
        </p:nvSpPr>
        <p:spPr/>
        <p:txBody>
          <a:bodyPr/>
          <a:lstStyle/>
          <a:p>
            <a:r>
              <a:rPr lang="en-AU" altLang="en-US" dirty="0"/>
              <a:t>Preparing for a decision: design and commencement of process</a:t>
            </a:r>
          </a:p>
          <a:p>
            <a:pPr marL="0" indent="0" algn="ctr">
              <a:buNone/>
            </a:pPr>
            <a:r>
              <a:rPr lang="en-AU" altLang="en-US" sz="1800" i="1" dirty="0"/>
              <a:t>(best time for legal input, least likely time for legal input to be requested)!</a:t>
            </a:r>
          </a:p>
          <a:p>
            <a:r>
              <a:rPr lang="en-AU" altLang="en-US" dirty="0"/>
              <a:t>Decision making stage:  advising decision maker, brief to decision maker, recording decision</a:t>
            </a:r>
          </a:p>
          <a:p>
            <a:r>
              <a:rPr lang="en-AU" altLang="en-US" dirty="0"/>
              <a:t>Post decision:  notice, publication, reasons</a:t>
            </a:r>
          </a:p>
          <a:p>
            <a:r>
              <a:rPr lang="en-AU" altLang="en-US" dirty="0"/>
              <a:t>Review of decision: merits (e.g. internal or VCAT) or legal (judicial review in Supreme Court)</a:t>
            </a:r>
          </a:p>
          <a:p>
            <a:endParaRPr lang="en-AU" dirty="0"/>
          </a:p>
        </p:txBody>
      </p:sp>
      <p:sp>
        <p:nvSpPr>
          <p:cNvPr id="3" name="Title 2">
            <a:extLst>
              <a:ext uri="{FF2B5EF4-FFF2-40B4-BE49-F238E27FC236}">
                <a16:creationId xmlns:a16="http://schemas.microsoft.com/office/drawing/2014/main" id="{DE9090C0-123C-833B-D457-0A59B2540AF9}"/>
              </a:ext>
            </a:extLst>
          </p:cNvPr>
          <p:cNvSpPr>
            <a:spLocks noGrp="1"/>
          </p:cNvSpPr>
          <p:nvPr>
            <p:ph type="title"/>
          </p:nvPr>
        </p:nvSpPr>
        <p:spPr>
          <a:xfrm>
            <a:off x="628650" y="471943"/>
            <a:ext cx="6960015" cy="835742"/>
          </a:xfrm>
        </p:spPr>
        <p:txBody>
          <a:bodyPr/>
          <a:lstStyle/>
          <a:p>
            <a:r>
              <a:rPr lang="en-AU" dirty="0"/>
              <a:t>Lawyer’s role in decision making?</a:t>
            </a:r>
          </a:p>
        </p:txBody>
      </p:sp>
    </p:spTree>
    <p:extLst>
      <p:ext uri="{BB962C8B-B14F-4D97-AF65-F5344CB8AC3E}">
        <p14:creationId xmlns:p14="http://schemas.microsoft.com/office/powerpoint/2010/main" val="2003609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AU" altLang="en-US" dirty="0"/>
              <a:t>Powers and capacities</a:t>
            </a:r>
          </a:p>
        </p:txBody>
      </p:sp>
      <p:sp>
        <p:nvSpPr>
          <p:cNvPr id="266243" name="Rectangle 3"/>
          <p:cNvSpPr>
            <a:spLocks noGrp="1" noChangeArrowheads="1"/>
          </p:cNvSpPr>
          <p:nvPr>
            <p:ph type="body" idx="1"/>
          </p:nvPr>
        </p:nvSpPr>
        <p:spPr>
          <a:xfrm>
            <a:off x="697016" y="1631092"/>
            <a:ext cx="7886700" cy="3595816"/>
          </a:xfrm>
        </p:spPr>
        <p:txBody>
          <a:bodyPr/>
          <a:lstStyle/>
          <a:p>
            <a:pPr lvl="0"/>
            <a:r>
              <a:rPr lang="en-AU" dirty="0"/>
              <a:t>Sources of power:</a:t>
            </a:r>
          </a:p>
          <a:p>
            <a:pPr lvl="1"/>
            <a:r>
              <a:rPr lang="en-AU" dirty="0"/>
              <a:t>The prerogative</a:t>
            </a:r>
          </a:p>
          <a:p>
            <a:pPr lvl="1"/>
            <a:r>
              <a:rPr lang="en-AU" dirty="0"/>
              <a:t>Executive capacities</a:t>
            </a:r>
          </a:p>
          <a:p>
            <a:pPr lvl="1"/>
            <a:r>
              <a:rPr lang="en-AU" dirty="0"/>
              <a:t>Statute</a:t>
            </a:r>
          </a:p>
          <a:p>
            <a:pPr lvl="2"/>
            <a:r>
              <a:rPr lang="en-AU" dirty="0"/>
              <a:t>Powers to make decisions / affect rights</a:t>
            </a:r>
          </a:p>
          <a:p>
            <a:pPr lvl="2"/>
            <a:r>
              <a:rPr lang="en-AU" dirty="0"/>
              <a:t>Statutory corporations and bare capacities</a:t>
            </a:r>
          </a:p>
          <a:p>
            <a:r>
              <a:rPr lang="en-AU" dirty="0"/>
              <a:t>Powers v capacities (‘liberties’)</a:t>
            </a:r>
          </a:p>
          <a:p>
            <a:pPr lvl="1"/>
            <a:r>
              <a:rPr lang="en-AU" sz="2000" dirty="0"/>
              <a:t>Powers that interfere with rights, or with other statutory effects</a:t>
            </a:r>
          </a:p>
          <a:p>
            <a:pPr lvl="1"/>
            <a:r>
              <a:rPr lang="en-AU" sz="2000" dirty="0"/>
              <a:t>Capacities held in common with ordinary people (any legal effect general law e.g. contract)</a:t>
            </a:r>
          </a:p>
        </p:txBody>
      </p:sp>
      <p:sp>
        <p:nvSpPr>
          <p:cNvPr id="8"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48970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628650" y="471943"/>
            <a:ext cx="7524750" cy="835742"/>
          </a:xfrm>
        </p:spPr>
        <p:txBody>
          <a:bodyPr/>
          <a:lstStyle/>
          <a:p>
            <a:r>
              <a:rPr lang="en-AU" altLang="en-US" dirty="0"/>
              <a:t>Decision-making:  A legal framework</a:t>
            </a:r>
          </a:p>
        </p:txBody>
      </p:sp>
      <p:sp>
        <p:nvSpPr>
          <p:cNvPr id="266243" name="Rectangle 3"/>
          <p:cNvSpPr>
            <a:spLocks noGrp="1" noChangeArrowheads="1"/>
          </p:cNvSpPr>
          <p:nvPr>
            <p:ph type="body" idx="1"/>
          </p:nvPr>
        </p:nvSpPr>
        <p:spPr>
          <a:xfrm>
            <a:off x="628650" y="2075935"/>
            <a:ext cx="7886700" cy="4101028"/>
          </a:xfrm>
        </p:spPr>
        <p:txBody>
          <a:bodyPr/>
          <a:lstStyle/>
          <a:p>
            <a:pPr marL="457200" lvl="0" indent="-457200">
              <a:buFont typeface="+mj-lt"/>
              <a:buAutoNum type="arabicPeriod"/>
            </a:pPr>
            <a:r>
              <a:rPr lang="en-AU" sz="2400" dirty="0"/>
              <a:t>What is the </a:t>
            </a:r>
            <a:r>
              <a:rPr lang="en-AU" sz="2400" b="1" dirty="0"/>
              <a:t>source</a:t>
            </a:r>
            <a:r>
              <a:rPr lang="en-AU" sz="2400" dirty="0"/>
              <a:t> of the power?</a:t>
            </a:r>
          </a:p>
          <a:p>
            <a:pPr marL="457200" lvl="0" indent="-457200">
              <a:buFont typeface="+mj-lt"/>
              <a:buAutoNum type="arabicPeriod"/>
            </a:pPr>
            <a:r>
              <a:rPr lang="en-AU" sz="2400" b="1" dirty="0"/>
              <a:t>Who </a:t>
            </a:r>
            <a:r>
              <a:rPr lang="en-AU" sz="2400" dirty="0"/>
              <a:t>may exercise the power?</a:t>
            </a:r>
            <a:endParaRPr lang="en-AU" sz="2400" b="1" dirty="0"/>
          </a:p>
          <a:p>
            <a:pPr marL="457200" lvl="0" indent="-457200">
              <a:buFont typeface="+mj-lt"/>
              <a:buAutoNum type="arabicPeriod"/>
            </a:pPr>
            <a:r>
              <a:rPr lang="en-AU" sz="2400" dirty="0"/>
              <a:t>Are there </a:t>
            </a:r>
            <a:r>
              <a:rPr lang="en-AU" sz="2400" b="1" dirty="0"/>
              <a:t>procedural preconditions </a:t>
            </a:r>
            <a:r>
              <a:rPr lang="en-AU" sz="2400" dirty="0"/>
              <a:t>(prior to the exercise of power)? </a:t>
            </a:r>
          </a:p>
          <a:p>
            <a:pPr marL="457200" lvl="0" indent="-457200">
              <a:buFont typeface="+mj-lt"/>
              <a:buAutoNum type="arabicPeriod"/>
            </a:pPr>
            <a:r>
              <a:rPr lang="en-AU" sz="2400" dirty="0"/>
              <a:t>Are there </a:t>
            </a:r>
            <a:r>
              <a:rPr lang="en-AU" sz="2400" b="1" dirty="0"/>
              <a:t>substantive conditions </a:t>
            </a:r>
            <a:r>
              <a:rPr lang="en-AU" sz="2400" dirty="0"/>
              <a:t>that need to be satisfied (at time of exercise of power)?</a:t>
            </a:r>
          </a:p>
          <a:p>
            <a:pPr marL="457200" lvl="0" indent="-457200">
              <a:buFont typeface="+mj-lt"/>
              <a:buAutoNum type="arabicPeriod"/>
            </a:pPr>
            <a:r>
              <a:rPr lang="en-AU" sz="2400" dirty="0"/>
              <a:t>What needs to be done after the fact? (e.g. publication, notice etc)</a:t>
            </a:r>
          </a:p>
          <a:p>
            <a:endParaRPr lang="en-AU" dirty="0"/>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78133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9C447-31EE-F59A-6764-7692E8ABCAAC}"/>
            </a:ext>
          </a:extLst>
        </p:cNvPr>
        <p:cNvGrpSpPr/>
        <p:nvPr/>
      </p:nvGrpSpPr>
      <p:grpSpPr>
        <a:xfrm>
          <a:off x="0" y="0"/>
          <a:ext cx="0" cy="0"/>
          <a:chOff x="0" y="0"/>
          <a:chExt cx="0" cy="0"/>
        </a:xfrm>
      </p:grpSpPr>
      <p:sp>
        <p:nvSpPr>
          <p:cNvPr id="266242" name="Rectangle 2">
            <a:extLst>
              <a:ext uri="{FF2B5EF4-FFF2-40B4-BE49-F238E27FC236}">
                <a16:creationId xmlns:a16="http://schemas.microsoft.com/office/drawing/2014/main" id="{14990E9E-F319-00DD-1C87-233BB2A97649}"/>
              </a:ext>
            </a:extLst>
          </p:cNvPr>
          <p:cNvSpPr>
            <a:spLocks noGrp="1" noChangeArrowheads="1"/>
          </p:cNvSpPr>
          <p:nvPr>
            <p:ph type="title"/>
          </p:nvPr>
        </p:nvSpPr>
        <p:spPr/>
        <p:txBody>
          <a:bodyPr/>
          <a:lstStyle/>
          <a:p>
            <a:r>
              <a:rPr lang="en-AU" altLang="en-US" dirty="0"/>
              <a:t>Decision-making</a:t>
            </a:r>
          </a:p>
        </p:txBody>
      </p:sp>
      <p:sp>
        <p:nvSpPr>
          <p:cNvPr id="266243" name="Rectangle 3">
            <a:extLst>
              <a:ext uri="{FF2B5EF4-FFF2-40B4-BE49-F238E27FC236}">
                <a16:creationId xmlns:a16="http://schemas.microsoft.com/office/drawing/2014/main" id="{112962C3-9B84-F7A4-9383-6818083CA2F7}"/>
              </a:ext>
            </a:extLst>
          </p:cNvPr>
          <p:cNvSpPr>
            <a:spLocks noGrp="1" noChangeArrowheads="1"/>
          </p:cNvSpPr>
          <p:nvPr>
            <p:ph type="body" idx="1"/>
          </p:nvPr>
        </p:nvSpPr>
        <p:spPr>
          <a:xfrm>
            <a:off x="628650" y="2075935"/>
            <a:ext cx="7886700" cy="4101028"/>
          </a:xfrm>
        </p:spPr>
        <p:txBody>
          <a:bodyPr/>
          <a:lstStyle/>
          <a:p>
            <a:pPr marL="457200" lvl="0" indent="-457200">
              <a:buFont typeface="+mj-lt"/>
              <a:buAutoNum type="arabicPeriod"/>
            </a:pPr>
            <a:r>
              <a:rPr lang="en-AU" sz="2400" b="1" dirty="0"/>
              <a:t>Source</a:t>
            </a:r>
            <a:r>
              <a:rPr lang="en-AU" sz="2400" dirty="0"/>
              <a:t> of the power?</a:t>
            </a:r>
          </a:p>
          <a:p>
            <a:pPr lvl="1"/>
            <a:r>
              <a:rPr lang="en-AU" sz="2400" dirty="0"/>
              <a:t>Right version of legislation?</a:t>
            </a:r>
          </a:p>
          <a:p>
            <a:pPr lvl="1"/>
            <a:r>
              <a:rPr lang="en-AU" sz="2400" dirty="0"/>
              <a:t>Legislation valid and applicable?</a:t>
            </a:r>
          </a:p>
          <a:p>
            <a:pPr lvl="2"/>
            <a:r>
              <a:rPr lang="en-AU" dirty="0"/>
              <a:t>Commonwealth and State constitutional questions</a:t>
            </a:r>
          </a:p>
          <a:p>
            <a:pPr marL="914400" lvl="2" indent="0">
              <a:buNone/>
            </a:pPr>
            <a:endParaRPr lang="en-AU" dirty="0"/>
          </a:p>
          <a:p>
            <a:pPr marL="457200" indent="-457200">
              <a:buFont typeface="+mj-lt"/>
              <a:buAutoNum type="arabicPeriod"/>
            </a:pPr>
            <a:r>
              <a:rPr lang="en-AU" sz="2400" b="1" dirty="0"/>
              <a:t>Who</a:t>
            </a:r>
            <a:r>
              <a:rPr lang="en-AU" sz="2400" dirty="0"/>
              <a:t> may exercise the power? </a:t>
            </a:r>
          </a:p>
          <a:p>
            <a:pPr lvl="1"/>
            <a:r>
              <a:rPr lang="en-AU" sz="2400" dirty="0"/>
              <a:t>Who is the named decision maker?</a:t>
            </a:r>
          </a:p>
          <a:p>
            <a:pPr lvl="1"/>
            <a:r>
              <a:rPr lang="en-AU" dirty="0"/>
              <a:t>Is there a validly authorised delegate?</a:t>
            </a:r>
          </a:p>
          <a:p>
            <a:pPr lvl="2"/>
            <a:r>
              <a:rPr lang="en-AU" dirty="0"/>
              <a:t>Obtain the instrument</a:t>
            </a:r>
          </a:p>
          <a:p>
            <a:pPr lvl="2"/>
            <a:r>
              <a:rPr lang="en-AU" dirty="0"/>
              <a:t>Check compliance with delegated conditions</a:t>
            </a:r>
          </a:p>
          <a:p>
            <a:pPr lvl="1"/>
            <a:r>
              <a:rPr lang="en-AU" sz="2400" dirty="0"/>
              <a:t>Implied power to authorise? </a:t>
            </a:r>
          </a:p>
          <a:p>
            <a:endParaRPr lang="en-AU" dirty="0"/>
          </a:p>
        </p:txBody>
      </p:sp>
      <p:sp>
        <p:nvSpPr>
          <p:cNvPr id="6" name="Title 1">
            <a:extLst>
              <a:ext uri="{FF2B5EF4-FFF2-40B4-BE49-F238E27FC236}">
                <a16:creationId xmlns:a16="http://schemas.microsoft.com/office/drawing/2014/main" id="{9F2A1376-28DA-D8E9-CDFF-30E5F7A88092}"/>
              </a:ext>
            </a:extLst>
          </p:cNvPr>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963314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6574E-13C7-FA32-4EA3-560D8B856DFF}"/>
            </a:ext>
          </a:extLst>
        </p:cNvPr>
        <p:cNvGrpSpPr/>
        <p:nvPr/>
      </p:nvGrpSpPr>
      <p:grpSpPr>
        <a:xfrm>
          <a:off x="0" y="0"/>
          <a:ext cx="0" cy="0"/>
          <a:chOff x="0" y="0"/>
          <a:chExt cx="0" cy="0"/>
        </a:xfrm>
      </p:grpSpPr>
      <p:sp>
        <p:nvSpPr>
          <p:cNvPr id="266242" name="Rectangle 2">
            <a:extLst>
              <a:ext uri="{FF2B5EF4-FFF2-40B4-BE49-F238E27FC236}">
                <a16:creationId xmlns:a16="http://schemas.microsoft.com/office/drawing/2014/main" id="{C44E6709-F3DF-AB81-3D2E-4F400C693F25}"/>
              </a:ext>
            </a:extLst>
          </p:cNvPr>
          <p:cNvSpPr>
            <a:spLocks noGrp="1" noChangeArrowheads="1"/>
          </p:cNvSpPr>
          <p:nvPr>
            <p:ph type="title"/>
          </p:nvPr>
        </p:nvSpPr>
        <p:spPr/>
        <p:txBody>
          <a:bodyPr/>
          <a:lstStyle/>
          <a:p>
            <a:r>
              <a:rPr lang="en-AU" altLang="en-US" dirty="0"/>
              <a:t>Decision-making</a:t>
            </a:r>
          </a:p>
        </p:txBody>
      </p:sp>
      <p:sp>
        <p:nvSpPr>
          <p:cNvPr id="266243" name="Rectangle 3">
            <a:extLst>
              <a:ext uri="{FF2B5EF4-FFF2-40B4-BE49-F238E27FC236}">
                <a16:creationId xmlns:a16="http://schemas.microsoft.com/office/drawing/2014/main" id="{7765E19C-1AB9-6450-7129-3CC5A98631F5}"/>
              </a:ext>
            </a:extLst>
          </p:cNvPr>
          <p:cNvSpPr>
            <a:spLocks noGrp="1" noChangeArrowheads="1"/>
          </p:cNvSpPr>
          <p:nvPr>
            <p:ph type="body" idx="1"/>
          </p:nvPr>
        </p:nvSpPr>
        <p:spPr>
          <a:xfrm>
            <a:off x="628650" y="2075935"/>
            <a:ext cx="7886700" cy="4101028"/>
          </a:xfrm>
        </p:spPr>
        <p:txBody>
          <a:bodyPr/>
          <a:lstStyle/>
          <a:p>
            <a:pPr marL="457200" lvl="0" indent="-457200">
              <a:buFont typeface="+mj-lt"/>
              <a:buAutoNum type="arabicPeriod" startAt="3"/>
            </a:pPr>
            <a:r>
              <a:rPr lang="en-AU" sz="2400" dirty="0"/>
              <a:t>Procedural </a:t>
            </a:r>
            <a:r>
              <a:rPr lang="en-AU" sz="2400" b="1" dirty="0"/>
              <a:t>preconditions</a:t>
            </a:r>
            <a:endParaRPr lang="en-AU" sz="2400" dirty="0"/>
          </a:p>
          <a:p>
            <a:pPr lvl="1"/>
            <a:r>
              <a:rPr lang="en-AU" sz="2400" dirty="0"/>
              <a:t>Need to plan in advance</a:t>
            </a:r>
          </a:p>
          <a:p>
            <a:pPr lvl="1"/>
            <a:r>
              <a:rPr lang="en-AU" sz="2400" dirty="0"/>
              <a:t>Express statutory requirements</a:t>
            </a:r>
          </a:p>
          <a:p>
            <a:pPr lvl="2"/>
            <a:r>
              <a:rPr lang="en-AU" dirty="0"/>
              <a:t>E.g. recommendation, report, prior notice?</a:t>
            </a:r>
          </a:p>
          <a:p>
            <a:pPr lvl="1"/>
            <a:r>
              <a:rPr lang="en-AU" sz="2400" dirty="0"/>
              <a:t>Implied requirements</a:t>
            </a:r>
          </a:p>
          <a:p>
            <a:pPr lvl="2"/>
            <a:r>
              <a:rPr lang="en-AU" dirty="0"/>
              <a:t>Natural justice procedural fairness</a:t>
            </a:r>
          </a:p>
          <a:p>
            <a:pPr lvl="2"/>
            <a:r>
              <a:rPr lang="en-AU" dirty="0"/>
              <a:t>Rule 1: reasonable opportunity to be heard</a:t>
            </a:r>
          </a:p>
          <a:p>
            <a:pPr lvl="2"/>
            <a:r>
              <a:rPr lang="en-AU" dirty="0"/>
              <a:t>Rule 2: no bias</a:t>
            </a:r>
          </a:p>
          <a:p>
            <a:pPr marL="914400" lvl="2" indent="0">
              <a:buNone/>
            </a:pPr>
            <a:endParaRPr lang="en-AU" dirty="0"/>
          </a:p>
          <a:p>
            <a:endParaRPr lang="en-AU" dirty="0"/>
          </a:p>
        </p:txBody>
      </p:sp>
      <p:sp>
        <p:nvSpPr>
          <p:cNvPr id="6" name="Title 1">
            <a:extLst>
              <a:ext uri="{FF2B5EF4-FFF2-40B4-BE49-F238E27FC236}">
                <a16:creationId xmlns:a16="http://schemas.microsoft.com/office/drawing/2014/main" id="{B2D1372A-0E28-F9B0-C913-AE035B00EB99}"/>
              </a:ext>
            </a:extLst>
          </p:cNvPr>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3163212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AU" altLang="en-US" dirty="0"/>
              <a:t>Decision-making</a:t>
            </a:r>
          </a:p>
        </p:txBody>
      </p:sp>
      <p:sp>
        <p:nvSpPr>
          <p:cNvPr id="266243" name="Rectangle 3"/>
          <p:cNvSpPr>
            <a:spLocks noGrp="1" noChangeArrowheads="1"/>
          </p:cNvSpPr>
          <p:nvPr>
            <p:ph type="body" idx="1"/>
          </p:nvPr>
        </p:nvSpPr>
        <p:spPr>
          <a:xfrm>
            <a:off x="628650" y="1667647"/>
            <a:ext cx="7886700" cy="2953265"/>
          </a:xfrm>
        </p:spPr>
        <p:txBody>
          <a:bodyPr/>
          <a:lstStyle/>
          <a:p>
            <a:pPr marL="514350" lvl="0" indent="-514350">
              <a:buFont typeface="+mj-lt"/>
              <a:buAutoNum type="arabicPeriod" startAt="4"/>
            </a:pPr>
            <a:r>
              <a:rPr lang="en-AU" b="1" dirty="0"/>
              <a:t>Substantive </a:t>
            </a:r>
            <a:r>
              <a:rPr lang="en-AU" dirty="0"/>
              <a:t>conditions</a:t>
            </a:r>
          </a:p>
          <a:p>
            <a:pPr lvl="1"/>
            <a:r>
              <a:rPr lang="en-AU" dirty="0"/>
              <a:t>Proper </a:t>
            </a:r>
            <a:r>
              <a:rPr lang="en-AU" b="1" dirty="0"/>
              <a:t>construction</a:t>
            </a:r>
            <a:r>
              <a:rPr lang="en-AU" dirty="0"/>
              <a:t> of power (e.g. principle of legality)</a:t>
            </a:r>
          </a:p>
          <a:p>
            <a:pPr lvl="1"/>
            <a:r>
              <a:rPr lang="en-AU" dirty="0"/>
              <a:t>Express in the Act</a:t>
            </a:r>
          </a:p>
          <a:p>
            <a:pPr lvl="1"/>
            <a:r>
              <a:rPr lang="en-AU" dirty="0"/>
              <a:t>Externally imposed by other Acts</a:t>
            </a:r>
          </a:p>
          <a:p>
            <a:pPr lvl="2"/>
            <a:r>
              <a:rPr lang="en-AU" sz="1600" i="1" dirty="0"/>
              <a:t>Charter of Human Rights and Responsibilities 2006</a:t>
            </a:r>
          </a:p>
          <a:p>
            <a:pPr lvl="2"/>
            <a:r>
              <a:rPr lang="en-AU" sz="1600" dirty="0"/>
              <a:t>Other: </a:t>
            </a:r>
            <a:r>
              <a:rPr lang="en-AU" sz="1600" i="1" dirty="0"/>
              <a:t>Climate Action Act 2017</a:t>
            </a:r>
            <a:r>
              <a:rPr lang="en-AU" sz="1600" dirty="0"/>
              <a:t>, </a:t>
            </a:r>
            <a:r>
              <a:rPr lang="en-AU" sz="1600" i="1" dirty="0"/>
              <a:t>Flora and Fauna Guarantee Act 1988</a:t>
            </a:r>
            <a:r>
              <a:rPr lang="en-AU" sz="1600" dirty="0"/>
              <a:t>, </a:t>
            </a:r>
            <a:r>
              <a:rPr lang="en-AU" sz="1600" i="1" dirty="0"/>
              <a:t>Transport Integration Act 2010, Gender Equality Act 2020, Environment Effects Act 1978</a:t>
            </a:r>
          </a:p>
          <a:p>
            <a:pPr lvl="1"/>
            <a:r>
              <a:rPr lang="en-AU" dirty="0"/>
              <a:t>Implied:</a:t>
            </a:r>
          </a:p>
          <a:p>
            <a:pPr lvl="2"/>
            <a:r>
              <a:rPr lang="en-AU" sz="1600" dirty="0"/>
              <a:t>Proper purposes</a:t>
            </a:r>
          </a:p>
          <a:p>
            <a:pPr lvl="2"/>
            <a:r>
              <a:rPr lang="en-AU" sz="1600" dirty="0"/>
              <a:t>In good faith</a:t>
            </a:r>
          </a:p>
          <a:p>
            <a:pPr lvl="2"/>
            <a:r>
              <a:rPr lang="en-AU" sz="1600" dirty="0"/>
              <a:t>Reasonableness/rationality</a:t>
            </a:r>
          </a:p>
          <a:p>
            <a:pPr lvl="1"/>
            <a:endParaRPr lang="en-AU" i="1" dirty="0"/>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1073937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AU" altLang="en-US" dirty="0"/>
              <a:t>Decision-making</a:t>
            </a:r>
          </a:p>
        </p:txBody>
      </p:sp>
      <p:sp>
        <p:nvSpPr>
          <p:cNvPr id="266243" name="Rectangle 3"/>
          <p:cNvSpPr>
            <a:spLocks noGrp="1" noChangeArrowheads="1"/>
          </p:cNvSpPr>
          <p:nvPr>
            <p:ph type="body" idx="1"/>
          </p:nvPr>
        </p:nvSpPr>
        <p:spPr>
          <a:xfrm>
            <a:off x="628650" y="2211859"/>
            <a:ext cx="7886700" cy="3965104"/>
          </a:xfrm>
        </p:spPr>
        <p:txBody>
          <a:bodyPr/>
          <a:lstStyle/>
          <a:p>
            <a:pPr marL="514350" lvl="0" indent="-514350">
              <a:buFont typeface="+mj-lt"/>
              <a:buAutoNum type="arabicPeriod" startAt="4"/>
            </a:pPr>
            <a:r>
              <a:rPr lang="en-AU" b="1" dirty="0"/>
              <a:t>Substantive </a:t>
            </a:r>
            <a:r>
              <a:rPr lang="en-AU" dirty="0"/>
              <a:t>conditions (</a:t>
            </a:r>
            <a:r>
              <a:rPr lang="en-AU" dirty="0" err="1"/>
              <a:t>cont</a:t>
            </a:r>
            <a:r>
              <a:rPr lang="en-AU" dirty="0"/>
              <a:t>)</a:t>
            </a:r>
            <a:endParaRPr lang="en-AU" b="1" dirty="0"/>
          </a:p>
          <a:p>
            <a:pPr marL="0" lvl="0" indent="0">
              <a:buNone/>
            </a:pPr>
            <a:endParaRPr lang="en-AU" dirty="0"/>
          </a:p>
          <a:p>
            <a:pPr lvl="1"/>
            <a:r>
              <a:rPr lang="en-AU" dirty="0"/>
              <a:t>Jurisdictional facts: subjective or objective</a:t>
            </a:r>
          </a:p>
          <a:p>
            <a:pPr lvl="1"/>
            <a:r>
              <a:rPr lang="en-AU" dirty="0"/>
              <a:t>Considerations: what must be considered (‘relevant considerations’), what may be considered, what must not be considered (‘irrelevant considerations’)</a:t>
            </a:r>
          </a:p>
          <a:p>
            <a:pPr lvl="1"/>
            <a:r>
              <a:rPr lang="en-AU" dirty="0"/>
              <a:t>Working ‘backwards’ from other categories of legal error?</a:t>
            </a:r>
          </a:p>
          <a:p>
            <a:pPr lvl="1"/>
            <a:endParaRPr lang="en-AU" dirty="0"/>
          </a:p>
        </p:txBody>
      </p:sp>
      <p:sp>
        <p:nvSpPr>
          <p:cNvPr id="6" name="Title 1"/>
          <p:cNvSpPr txBox="1">
            <a:spLocks/>
          </p:cNvSpPr>
          <p:nvPr/>
        </p:nvSpPr>
        <p:spPr>
          <a:xfrm>
            <a:off x="3539614" y="100098"/>
            <a:ext cx="5574892"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Public sector decision-making</a:t>
            </a:r>
          </a:p>
        </p:txBody>
      </p:sp>
    </p:spTree>
    <p:extLst>
      <p:ext uri="{BB962C8B-B14F-4D97-AF65-F5344CB8AC3E}">
        <p14:creationId xmlns:p14="http://schemas.microsoft.com/office/powerpoint/2010/main" val="3454584917"/>
      </p:ext>
    </p:extLst>
  </p:cSld>
  <p:clrMapOvr>
    <a:masterClrMapping/>
  </p:clrMapOvr>
</p:sld>
</file>

<file path=ppt/theme/theme1.xml><?xml version="1.0" encoding="utf-8"?>
<a:theme xmlns:a="http://schemas.openxmlformats.org/drawingml/2006/main" name="1_Office Theme">
  <a:themeElements>
    <a:clrScheme name="VGSO Colours">
      <a:dk1>
        <a:sysClr val="windowText" lastClr="000000"/>
      </a:dk1>
      <a:lt1>
        <a:sysClr val="window" lastClr="FFFFFF"/>
      </a:lt1>
      <a:dk2>
        <a:srgbClr val="757575"/>
      </a:dk2>
      <a:lt2>
        <a:srgbClr val="BDBDBD"/>
      </a:lt2>
      <a:accent1>
        <a:srgbClr val="172750"/>
      </a:accent1>
      <a:accent2>
        <a:srgbClr val="34436A"/>
      </a:accent2>
      <a:accent3>
        <a:srgbClr val="5B6784"/>
      </a:accent3>
      <a:accent4>
        <a:srgbClr val="810D70"/>
      </a:accent4>
      <a:accent5>
        <a:srgbClr val="A3218E"/>
      </a:accent5>
      <a:accent6>
        <a:srgbClr val="BC7EB1"/>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FD92129372B5488BC7B5B4244F3062" ma:contentTypeVersion="3" ma:contentTypeDescription="Create a new document." ma:contentTypeScope="" ma:versionID="df096cc5cc3cdecf0f282959ca00ba94">
  <xsd:schema xmlns:xsd="http://www.w3.org/2001/XMLSchema" xmlns:xs="http://www.w3.org/2001/XMLSchema" xmlns:p="http://schemas.microsoft.com/office/2006/metadata/properties" xmlns:ns2="28a3cecc-fe29-4d8c-9745-0f2a2e287d34" targetNamespace="http://schemas.microsoft.com/office/2006/metadata/properties" ma:root="true" ma:fieldsID="74348d56eabbf11df47ca8229b28fd8d" ns2:_="">
    <xsd:import namespace="28a3cecc-fe29-4d8c-9745-0f2a2e287d3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3cecc-fe29-4d8c-9745-0f2a2e287d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D43AAC4-EECC-4B9B-8E19-1F09FEABFF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a3cecc-fe29-4d8c-9745-0f2a2e287d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45AC48-7EEA-40BE-9E0D-BF9A45EEFA4D}">
  <ds:schemaRefs>
    <ds:schemaRef ds:uri="http://schemas.microsoft.com/sharepoint/v3/contenttype/forms"/>
  </ds:schemaRefs>
</ds:datastoreItem>
</file>

<file path=customXml/itemProps3.xml><?xml version="1.0" encoding="utf-8"?>
<ds:datastoreItem xmlns:ds="http://schemas.openxmlformats.org/officeDocument/2006/customXml" ds:itemID="{7A2C2E0B-FAF0-4A64-8D29-3134B19604A5}">
  <ds:schemaRefs>
    <ds:schemaRef ds:uri="http://purl.org/dc/terms/"/>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http://purl.org/dc/dcmitype/"/>
    <ds:schemaRef ds:uri="http://purl.org/dc/elements/1.1/"/>
    <ds:schemaRef ds:uri="http://schemas.openxmlformats.org/package/2006/metadata/core-properties"/>
    <ds:schemaRef ds:uri="28a3cecc-fe29-4d8c-9745-0f2a2e287d34"/>
  </ds:schemaRefs>
</ds:datastoreItem>
</file>

<file path=docProps/app.xml><?xml version="1.0" encoding="utf-8"?>
<Properties xmlns="http://schemas.openxmlformats.org/officeDocument/2006/extended-properties" xmlns:vt="http://schemas.openxmlformats.org/officeDocument/2006/docPropsVTypes">
  <Template>Office Theme</Template>
  <TotalTime>1488</TotalTime>
  <Words>1735</Words>
  <Application>Microsoft Office PowerPoint</Application>
  <PresentationFormat>On-screen Show (4:3)</PresentationFormat>
  <Paragraphs>224</Paragraphs>
  <Slides>17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Segoe UI Light</vt:lpstr>
      <vt:lpstr>Segoe UI Semibold</vt:lpstr>
      <vt:lpstr>1_Office Theme</vt:lpstr>
      <vt:lpstr>Public sector decision-making</vt:lpstr>
      <vt:lpstr>Introduction</vt:lpstr>
      <vt:lpstr>Lawyer’s role in decision making?</vt:lpstr>
      <vt:lpstr>Powers and capacities</vt:lpstr>
      <vt:lpstr>Decision-making:  A legal framework</vt:lpstr>
      <vt:lpstr>Decision-making</vt:lpstr>
      <vt:lpstr>Decision-making</vt:lpstr>
      <vt:lpstr>Decision-making</vt:lpstr>
      <vt:lpstr>Decision-making</vt:lpstr>
      <vt:lpstr>Exercise </vt:lpstr>
      <vt:lpstr>Exercise – issue spotting </vt:lpstr>
      <vt:lpstr>Reasons</vt:lpstr>
      <vt:lpstr>Reasons</vt:lpstr>
      <vt:lpstr>Reasons</vt:lpstr>
      <vt:lpstr>Review of decisions</vt:lpstr>
      <vt:lpstr>Judicial review</vt:lpstr>
      <vt:lpstr>Questions?</vt:lpstr>
    </vt:vector>
  </TitlesOfParts>
  <Company>Victorian Government Solicitor's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sector decision-making</dc:title>
  <dc:creator>Victorian Government Solicitor's Office</dc:creator>
  <cp:lastModifiedBy>Victorian Government Solicitor's Office</cp:lastModifiedBy>
  <cp:revision>18</cp:revision>
  <dcterms:created xsi:type="dcterms:W3CDTF">2020-06-19T04:31:22Z</dcterms:created>
  <dcterms:modified xsi:type="dcterms:W3CDTF">2025-10-13T22:37:04Z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0x010100BFFD92129372B5488BC7B5B4244F3062</vt:lpwstr>
  </property>
  <property fmtid="{D5CDD505-2E9C-101B-9397-08002B2CF9AE}" pid="3" name="MSIP_Label_18f5e526-f483-4eec-a34d-239dfc5eea45_Enabled">
    <vt:lpwstr>true</vt:lpwstr>
  </property>
  <property fmtid="{D5CDD505-2E9C-101B-9397-08002B2CF9AE}" pid="4" name="MSIP_Label_18f5e526-f483-4eec-a34d-239dfc5eea45_SetDate">
    <vt:lpwstr>2025-05-11T06:54:06Z</vt:lpwstr>
  </property>
  <property fmtid="{D5CDD505-2E9C-101B-9397-08002B2CF9AE}" pid="5" name="MSIP_Label_18f5e526-f483-4eec-a34d-239dfc5eea45_Method">
    <vt:lpwstr>Privileged</vt:lpwstr>
  </property>
  <property fmtid="{D5CDD505-2E9C-101B-9397-08002B2CF9AE}" pid="6" name="MSIP_Label_18f5e526-f483-4eec-a34d-239dfc5eea45_Name">
    <vt:lpwstr>Official</vt:lpwstr>
  </property>
  <property fmtid="{D5CDD505-2E9C-101B-9397-08002B2CF9AE}" pid="7" name="MSIP_Label_18f5e526-f483-4eec-a34d-239dfc5eea45_SiteId">
    <vt:lpwstr>e6f02add-10c6-4f3c-b127-89b103eede5a</vt:lpwstr>
  </property>
  <property fmtid="{D5CDD505-2E9C-101B-9397-08002B2CF9AE}" pid="8" name="MSIP_Label_18f5e526-f483-4eec-a34d-239dfc5eea45_ActionId">
    <vt:lpwstr>42762116-62ef-49f6-832d-669f22818f77</vt:lpwstr>
  </property>
  <property fmtid="{D5CDD505-2E9C-101B-9397-08002B2CF9AE}" pid="9" name="MSIP_Label_18f5e526-f483-4eec-a34d-239dfc5eea45_ContentBits">
    <vt:lpwstr>3</vt:lpwstr>
  </property>
  <property fmtid="{D5CDD505-2E9C-101B-9397-08002B2CF9AE}" pid="10" name="MSIP_Label_18f5e526-f483-4eec-a34d-239dfc5eea45_Tag">
    <vt:lpwstr>10, 0, 1, 2</vt:lpwstr>
  </property>
  <property fmtid="{D5CDD505-2E9C-101B-9397-08002B2CF9AE}" pid="11" name="ClassificationContentMarkingFooterLocations">
    <vt:lpwstr>Office Theme:10\1_Office Theme:5</vt:lpwstr>
  </property>
  <property fmtid="{D5CDD505-2E9C-101B-9397-08002B2CF9AE}" pid="12" name="ClassificationContentMarkingFooterText">
    <vt:lpwstr>OFFICIAL</vt:lpwstr>
  </property>
  <property fmtid="{D5CDD505-2E9C-101B-9397-08002B2CF9AE}" pid="13" name="ClassificationContentMarkingHeaderLocations">
    <vt:lpwstr>Office Theme:9\1_Office Theme:4</vt:lpwstr>
  </property>
  <property fmtid="{D5CDD505-2E9C-101B-9397-08002B2CF9AE}" pid="14" name="ClassificationContentMarkingHeaderText">
    <vt:lpwstr>OFFICIAL</vt:lpwstr>
  </property>
</Properties>
</file>